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1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787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82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97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81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23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57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94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97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2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6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5335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62AB773-E03E-4DB8-90F6-251D759287DF}" type="datetimeFigureOut">
              <a:rPr lang="en-US" smtClean="0"/>
              <a:t>4/6/2014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2C2C9836-DD54-4645-8BB9-881A084542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Warm-Up - Happy Monday!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paper provided, draw a 5-panel graphic novel/comic strip that tells the story of your spring break!  </a:t>
            </a:r>
          </a:p>
          <a:p>
            <a:endParaRPr lang="en-US" dirty="0"/>
          </a:p>
          <a:p>
            <a:r>
              <a:rPr lang="en-US" dirty="0" smtClean="0"/>
              <a:t>Be sure to use graphic novel features like speech balloons and captions to communicate your story to your reader. </a:t>
            </a:r>
          </a:p>
        </p:txBody>
      </p:sp>
    </p:spTree>
    <p:extLst>
      <p:ext uri="{BB962C8B-B14F-4D97-AF65-F5344CB8AC3E}">
        <p14:creationId xmlns:p14="http://schemas.microsoft.com/office/powerpoint/2010/main" val="8041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 Novel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week, you will be creating your own graphic novel about teen angst.  </a:t>
            </a:r>
          </a:p>
          <a:p>
            <a:endParaRPr lang="en-US" dirty="0"/>
          </a:p>
          <a:p>
            <a:r>
              <a:rPr lang="en-US" dirty="0" smtClean="0"/>
              <a:t>As we go over the requirements and rubric, make sure you take notes and ask questions.</a:t>
            </a:r>
          </a:p>
          <a:p>
            <a:endParaRPr lang="en-US" dirty="0"/>
          </a:p>
          <a:p>
            <a:r>
              <a:rPr lang="en-US" dirty="0" smtClean="0"/>
              <a:t>The final project is due Friday.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7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 Brainstorm/Free 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 fontScale="92500" lnSpcReduction="10000"/>
          </a:bodyPr>
          <a:lstStyle/>
          <a:p>
            <a:pPr marL="411480" lvl="1" indent="0">
              <a:buNone/>
            </a:pPr>
            <a:r>
              <a:rPr lang="en-US" dirty="0" smtClean="0"/>
              <a:t>Task: Free write a rough draft of your story.  This means write in paragraph form or list form (however you think best). </a:t>
            </a:r>
          </a:p>
          <a:p>
            <a:pPr marL="868680" lvl="1" indent="-457200"/>
            <a:endParaRPr lang="en-US" dirty="0"/>
          </a:p>
          <a:p>
            <a:pPr marL="868680" lvl="1" indent="-457200"/>
            <a:r>
              <a:rPr lang="en-US" dirty="0" smtClean="0"/>
              <a:t>Theme: Teen Angst</a:t>
            </a:r>
          </a:p>
          <a:p>
            <a:pPr marL="868680" lvl="1" indent="-457200"/>
            <a:r>
              <a:rPr lang="en-US" dirty="0" smtClean="0"/>
              <a:t>May be real or imagined </a:t>
            </a:r>
          </a:p>
          <a:p>
            <a:pPr marL="868680" lvl="1" indent="-457200"/>
            <a:r>
              <a:rPr lang="en-US" dirty="0" smtClean="0"/>
              <a:t>Needs a full plot: exposition, rising action, climax, falling action, resolution</a:t>
            </a:r>
          </a:p>
          <a:p>
            <a:pPr marL="868680" lvl="1" indent="-457200"/>
            <a:r>
              <a:rPr lang="en-US" dirty="0" smtClean="0"/>
              <a:t>Needs characters (duh!) [I would suggest one major character and at least 2-3 supporting characters] </a:t>
            </a:r>
          </a:p>
          <a:p>
            <a:pPr marL="868680" lvl="1" indent="-457200"/>
            <a:r>
              <a:rPr lang="en-US" dirty="0" smtClean="0"/>
              <a:t>Other things to consider today: setting, time, etc.</a:t>
            </a:r>
          </a:p>
          <a:p>
            <a:pPr marL="868680" lvl="1" indent="-457200"/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60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 &amp; Reminders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Snow Day Work is due next Wed., April 16.  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Graphic Novel is due THIS Friday! You have plenty of time in class, but if you get behind/miss school, make sure you work on your own time! </a:t>
            </a:r>
          </a:p>
          <a:p>
            <a:endParaRPr lang="en-US" dirty="0"/>
          </a:p>
          <a:p>
            <a:r>
              <a:rPr lang="en-US" dirty="0" smtClean="0"/>
              <a:t>We start Unit 3 next Monday. </a:t>
            </a:r>
          </a:p>
          <a:p>
            <a:pPr marL="118872" indent="0">
              <a:buNone/>
            </a:pPr>
            <a:endParaRPr lang="en-US" dirty="0" smtClean="0"/>
          </a:p>
          <a:p>
            <a:r>
              <a:rPr lang="en-US" dirty="0" smtClean="0"/>
              <a:t>32 days left.  Make them count. </a:t>
            </a:r>
          </a:p>
        </p:txBody>
      </p:sp>
    </p:spTree>
    <p:extLst>
      <p:ext uri="{BB962C8B-B14F-4D97-AF65-F5344CB8AC3E}">
        <p14:creationId xmlns:p14="http://schemas.microsoft.com/office/powerpoint/2010/main" val="14317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Exchange your graphic novel strip with a partner.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Read the story.  WITHOUT TALKING or ASKING QUESTIONS, come up with one sentence to explain your partner’s spring break.  Write the sentence on the back.  </a:t>
            </a:r>
          </a:p>
          <a:p>
            <a:endParaRPr lang="en-US" dirty="0"/>
          </a:p>
          <a:p>
            <a:r>
              <a:rPr lang="en-US" dirty="0" smtClean="0"/>
              <a:t>Take back your strip, read your partner’s sentence, and make sure that they accurately summarized your break. </a:t>
            </a:r>
            <a:r>
              <a:rPr lang="en-US" dirty="0" smtClean="0">
                <a:sym typeface="Wingdings" panose="05000000000000000000" pitchFamily="2" charset="2"/>
              </a:rPr>
              <a:t>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66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Ms. </a:t>
            </a:r>
            <a:r>
              <a:rPr lang="en-US" dirty="0" err="1" smtClean="0"/>
              <a:t>Yeganegi’s</a:t>
            </a:r>
            <a:r>
              <a:rPr lang="en-US" dirty="0" smtClean="0"/>
              <a:t> Spring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886200" cy="4625609"/>
          </a:xfrm>
        </p:spPr>
        <p:txBody>
          <a:bodyPr/>
          <a:lstStyle/>
          <a:p>
            <a:pPr marL="118872" indent="0">
              <a:buNone/>
            </a:pPr>
            <a:r>
              <a:rPr lang="en-US" dirty="0" smtClean="0"/>
              <a:t>I was a bridesmaid in one of my best friend’s weddings.  This is me and my best friend (not the bride).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8862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19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Yeganegi’s</a:t>
            </a:r>
            <a:r>
              <a:rPr lang="en-US" dirty="0" smtClean="0"/>
              <a:t> Spring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25146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dirty="0" smtClean="0"/>
              <a:t>The next day, I stayed on the couch and watched this for 9 hours straight.                       		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752600"/>
            <a:ext cx="5715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7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Yeganegi’s</a:t>
            </a:r>
            <a:r>
              <a:rPr lang="en-US" dirty="0" smtClean="0"/>
              <a:t> Spring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2895600" cy="4919523"/>
          </a:xfrm>
        </p:spPr>
        <p:txBody>
          <a:bodyPr/>
          <a:lstStyle/>
          <a:p>
            <a:pPr marL="118872" indent="0">
              <a:buNone/>
            </a:pPr>
            <a:r>
              <a:rPr lang="en-US" dirty="0" smtClean="0"/>
              <a:t>My mom and I went to Greenville, SC, for a day and night.  It was lovely!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1524000"/>
            <a:ext cx="5831304" cy="5170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43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Yeganegi’s</a:t>
            </a:r>
            <a:r>
              <a:rPr lang="en-US" dirty="0" smtClean="0"/>
              <a:t> Spring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200400" cy="4625609"/>
          </a:xfrm>
        </p:spPr>
        <p:txBody>
          <a:bodyPr/>
          <a:lstStyle/>
          <a:p>
            <a:pPr marL="118872" indent="0">
              <a:buNone/>
            </a:pPr>
            <a:r>
              <a:rPr lang="en-US" dirty="0" smtClean="0"/>
              <a:t>Remember bubble tea from </a:t>
            </a:r>
            <a:r>
              <a:rPr lang="en-US" i="1" dirty="0" smtClean="0"/>
              <a:t>ABC</a:t>
            </a:r>
            <a:r>
              <a:rPr lang="en-US" dirty="0" smtClean="0"/>
              <a:t>?  I drank some – and took a picture to show you!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24000"/>
            <a:ext cx="4962525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2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Yeganegi’s</a:t>
            </a:r>
            <a:r>
              <a:rPr lang="en-US" dirty="0" smtClean="0"/>
              <a:t> Spring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3581400" cy="4854209"/>
          </a:xfrm>
        </p:spPr>
        <p:txBody>
          <a:bodyPr/>
          <a:lstStyle/>
          <a:p>
            <a:pPr marL="118872" indent="0">
              <a:buNone/>
            </a:pPr>
            <a:r>
              <a:rPr lang="en-US" dirty="0" err="1" smtClean="0"/>
              <a:t>Sadly,I</a:t>
            </a:r>
            <a:r>
              <a:rPr lang="en-US" dirty="0" smtClean="0"/>
              <a:t> did a lot of boring grown-up stuff, like buying new tires and cleaning. Cars are expensive.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48768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2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Yeganegi’s</a:t>
            </a:r>
            <a:r>
              <a:rPr lang="en-US" dirty="0" smtClean="0"/>
              <a:t> Spring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02869"/>
            <a:ext cx="3352800" cy="4397009"/>
          </a:xfrm>
        </p:spPr>
        <p:txBody>
          <a:bodyPr>
            <a:normAutofit fontScale="92500" lnSpcReduction="10000"/>
          </a:bodyPr>
          <a:lstStyle/>
          <a:p>
            <a:pPr marL="118872" indent="0">
              <a:buNone/>
            </a:pPr>
            <a:r>
              <a:rPr lang="en-US" dirty="0" smtClean="0"/>
              <a:t>I went to a huge volleyball tournament downtown to watch my cousin’s team play (they’re from Louisville).  A lot of family came from out of town for the weekend.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676400"/>
            <a:ext cx="4800600" cy="50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Ms. </a:t>
            </a:r>
            <a:r>
              <a:rPr lang="en-US" dirty="0" err="1" smtClean="0"/>
              <a:t>Yeganegi’s</a:t>
            </a:r>
            <a:r>
              <a:rPr lang="en-US" dirty="0" smtClean="0"/>
              <a:t> Spring 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75191"/>
            <a:ext cx="3581400" cy="4625609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dirty="0" smtClean="0"/>
              <a:t>The rest of the weekend, we hung out downtown doing touristy things, like riding the Sky View Ferris Wheel and going to Piedmont Park.  Atlanta is beautiful from the sky!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5176838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63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496</Words>
  <Application>Microsoft Office PowerPoint</Application>
  <PresentationFormat>On-screen Show 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iRespondGraphMaster</vt:lpstr>
      <vt:lpstr>Module</vt:lpstr>
      <vt:lpstr>Warm-Up - Happy Monday!</vt:lpstr>
      <vt:lpstr>Partner Share</vt:lpstr>
      <vt:lpstr>Ms. Yeganegi’s Spring Break</vt:lpstr>
      <vt:lpstr>Ms. Yeganegi’s Spring Break</vt:lpstr>
      <vt:lpstr>Ms. Yeganegi’s Spring Break</vt:lpstr>
      <vt:lpstr>Ms. Yeganegi’s Spring Break</vt:lpstr>
      <vt:lpstr>Ms. Yeganegi’s Spring Break</vt:lpstr>
      <vt:lpstr>Ms. Yeganegi’s Spring Break</vt:lpstr>
      <vt:lpstr>Ms. Yeganegi’s Spring Break</vt:lpstr>
      <vt:lpstr>Graphic Novel Project</vt:lpstr>
      <vt:lpstr>Step 1: Brainstorm/Free Write</vt:lpstr>
      <vt:lpstr>Housekeeping &amp; Reminders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Warm-Up</dc:title>
  <dc:creator>Alexandra Yeganegi</dc:creator>
  <cp:lastModifiedBy>Alexandra Yeganegi</cp:lastModifiedBy>
  <cp:revision>7</cp:revision>
  <dcterms:created xsi:type="dcterms:W3CDTF">2014-04-07T00:30:37Z</dcterms:created>
  <dcterms:modified xsi:type="dcterms:W3CDTF">2014-04-07T01:17:32Z</dcterms:modified>
</cp:coreProperties>
</file>