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69E7-D68F-4B1F-BF0F-26DA7D92A1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ACF5-6953-4983-90BB-48849225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69E7-D68F-4B1F-BF0F-26DA7D92A1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ACF5-6953-4983-90BB-48849225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6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69E7-D68F-4B1F-BF0F-26DA7D92A1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ACF5-6953-4983-90BB-4884922588F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3259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69E7-D68F-4B1F-BF0F-26DA7D92A1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ACF5-6953-4983-90BB-48849225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63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69E7-D68F-4B1F-BF0F-26DA7D92A1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ACF5-6953-4983-90BB-4884922588F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3024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69E7-D68F-4B1F-BF0F-26DA7D92A1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ACF5-6953-4983-90BB-48849225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28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69E7-D68F-4B1F-BF0F-26DA7D92A1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ACF5-6953-4983-90BB-48849225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80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69E7-D68F-4B1F-BF0F-26DA7D92A1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ACF5-6953-4983-90BB-48849225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1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69E7-D68F-4B1F-BF0F-26DA7D92A1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ACF5-6953-4983-90BB-48849225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6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69E7-D68F-4B1F-BF0F-26DA7D92A1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ACF5-6953-4983-90BB-48849225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7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69E7-D68F-4B1F-BF0F-26DA7D92A1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ACF5-6953-4983-90BB-48849225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4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69E7-D68F-4B1F-BF0F-26DA7D92A1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ACF5-6953-4983-90BB-48849225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2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69E7-D68F-4B1F-BF0F-26DA7D92A1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ACF5-6953-4983-90BB-48849225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4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69E7-D68F-4B1F-BF0F-26DA7D92A1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ACF5-6953-4983-90BB-48849225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2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69E7-D68F-4B1F-BF0F-26DA7D92A1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ACF5-6953-4983-90BB-48849225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8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69E7-D68F-4B1F-BF0F-26DA7D92A1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ACF5-6953-4983-90BB-48849225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7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069E7-D68F-4B1F-BF0F-26DA7D92A1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0DACF5-6953-4983-90BB-48849225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8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List and explain at least three times in your life that you have learned some kind of a lesson.  What did you do, or what happened?  What was the lesson?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089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 Novel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Monday:  Pre-Writing and Rough Draft</a:t>
            </a:r>
          </a:p>
          <a:p>
            <a:pPr lvl="1"/>
            <a:r>
              <a:rPr lang="en-US" sz="2400" dirty="0" smtClean="0"/>
              <a:t>Get Ms. </a:t>
            </a:r>
            <a:r>
              <a:rPr lang="en-US" sz="2400" dirty="0" err="1" smtClean="0"/>
              <a:t>Yeganegi’s</a:t>
            </a:r>
            <a:r>
              <a:rPr lang="en-US" sz="2400" dirty="0" smtClean="0"/>
              <a:t> signature by the end of class</a:t>
            </a:r>
          </a:p>
          <a:p>
            <a:pPr lvl="0">
              <a:buClr>
                <a:srgbClr val="90C226"/>
              </a:buClr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Tuesday and Wednesday:  Final Draft Work Days</a:t>
            </a:r>
          </a:p>
          <a:p>
            <a:pPr lvl="0">
              <a:buClr>
                <a:srgbClr val="90C226"/>
              </a:buClr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Thursday:  Final Draft Finishing Touches (coloring, cover page) – Projects are due at the end of class! </a:t>
            </a: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24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Warm-Up:</a:t>
            </a:r>
            <a:br>
              <a:rPr lang="en-US" dirty="0" smtClean="0"/>
            </a:br>
            <a:r>
              <a:rPr lang="en-US" dirty="0" smtClean="0"/>
              <a:t>Graphic Novel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Brainstorm how you could show the following in your graphic novel: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Sleeping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Profanity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Death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Running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Good ideas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Others???</a:t>
            </a:r>
          </a:p>
        </p:txBody>
      </p:sp>
    </p:spTree>
    <p:extLst>
      <p:ext uri="{BB962C8B-B14F-4D97-AF65-F5344CB8AC3E}">
        <p14:creationId xmlns:p14="http://schemas.microsoft.com/office/powerpoint/2010/main" val="1747741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 Novel Work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Remember to use your rubric!  </a:t>
            </a:r>
          </a:p>
          <a:p>
            <a:r>
              <a:rPr lang="en-US" sz="2400" dirty="0" smtClean="0"/>
              <a:t>You need a variety of textual devices:</a:t>
            </a:r>
          </a:p>
          <a:p>
            <a:pPr lvl="1"/>
            <a:r>
              <a:rPr lang="en-US" sz="2000" dirty="0" smtClean="0"/>
              <a:t>Captions</a:t>
            </a:r>
          </a:p>
          <a:p>
            <a:pPr lvl="1"/>
            <a:r>
              <a:rPr lang="en-US" sz="2000" dirty="0" smtClean="0"/>
              <a:t>Internal speech balloons</a:t>
            </a:r>
          </a:p>
          <a:p>
            <a:pPr lvl="1"/>
            <a:r>
              <a:rPr lang="en-US" sz="2000" dirty="0" smtClean="0"/>
              <a:t>External speech balloons</a:t>
            </a:r>
          </a:p>
          <a:p>
            <a:pPr lvl="1"/>
            <a:r>
              <a:rPr lang="en-US" sz="2000" dirty="0" smtClean="0"/>
              <a:t>Special effects lettering</a:t>
            </a:r>
          </a:p>
          <a:p>
            <a:pPr lvl="0">
              <a:buClr>
                <a:srgbClr val="90C226"/>
              </a:buClr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Not EVERY panel should have a caption.  Use the images and speech to show what’s going on, instead of having to write a sentence explaining what’s going on in that panel.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8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 PEER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Tell one thing you really like. </a:t>
            </a:r>
          </a:p>
          <a:p>
            <a:r>
              <a:rPr lang="en-US" sz="3600" dirty="0" smtClean="0"/>
              <a:t>Ask one clarifying question to help make the work better.</a:t>
            </a:r>
          </a:p>
          <a:p>
            <a:r>
              <a:rPr lang="en-US" sz="3600" dirty="0" smtClean="0"/>
              <a:t>Give one suggestion to add something new (in the story or in the graphics).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6008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Use your graphic novel project checklist to see where you are currently.  </a:t>
            </a:r>
          </a:p>
          <a:p>
            <a:r>
              <a:rPr lang="en-US" sz="2800" dirty="0" smtClean="0"/>
              <a:t>What is one thing you know you have done really well so far?</a:t>
            </a:r>
          </a:p>
          <a:p>
            <a:r>
              <a:rPr lang="en-US" sz="2800" dirty="0" smtClean="0"/>
              <a:t>What is one thing you will work on today to make better?</a:t>
            </a:r>
          </a:p>
          <a:p>
            <a:r>
              <a:rPr lang="en-US" sz="2800" dirty="0" smtClean="0"/>
              <a:t>What is one thing you might need some help with?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289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 Novel Work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Remember to use your rubric!  </a:t>
            </a:r>
          </a:p>
          <a:p>
            <a:r>
              <a:rPr lang="en-US" sz="2400" dirty="0" smtClean="0"/>
              <a:t>You need a variety of textual devices:</a:t>
            </a:r>
          </a:p>
          <a:p>
            <a:pPr lvl="1"/>
            <a:r>
              <a:rPr lang="en-US" sz="2000" dirty="0" smtClean="0"/>
              <a:t>Captions</a:t>
            </a:r>
          </a:p>
          <a:p>
            <a:pPr lvl="1"/>
            <a:r>
              <a:rPr lang="en-US" sz="2000" dirty="0" smtClean="0"/>
              <a:t>Internal speech balloons</a:t>
            </a:r>
          </a:p>
          <a:p>
            <a:pPr lvl="1"/>
            <a:r>
              <a:rPr lang="en-US" sz="2000" dirty="0" smtClean="0"/>
              <a:t>External speech balloons</a:t>
            </a:r>
          </a:p>
          <a:p>
            <a:pPr lvl="1"/>
            <a:r>
              <a:rPr lang="en-US" sz="2000" dirty="0" smtClean="0"/>
              <a:t>Special effects lettering</a:t>
            </a:r>
          </a:p>
          <a:p>
            <a:pPr lvl="0">
              <a:buClr>
                <a:srgbClr val="90C226"/>
              </a:buClr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Not EVERY panel should have a caption.  Use the images and speech to show what’s going on, instead of having to write a sentence explaining what’s going on in that panel.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498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Today is your last work day for the graphic novel! </a:t>
            </a:r>
          </a:p>
          <a:p>
            <a:r>
              <a:rPr lang="en-US" sz="3200" dirty="0" smtClean="0"/>
              <a:t>Don’t forget to color!</a:t>
            </a:r>
          </a:p>
          <a:p>
            <a:r>
              <a:rPr lang="en-US" sz="3200" dirty="0" smtClean="0"/>
              <a:t>Don’t forget your cover page, with an original title, your name, and cover art. </a:t>
            </a:r>
          </a:p>
          <a:p>
            <a:r>
              <a:rPr lang="en-US" sz="3200" dirty="0" smtClean="0"/>
              <a:t>The project should be in the basket by the end of class. Staple your rubric </a:t>
            </a:r>
            <a:r>
              <a:rPr lang="en-US" sz="3200" smtClean="0"/>
              <a:t>to it.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413345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304</TotalTime>
  <Words>375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Warm-Up</vt:lpstr>
      <vt:lpstr>Graphic Novel Project</vt:lpstr>
      <vt:lpstr>Tuesday Warm-Up: Graphic Novel Practice</vt:lpstr>
      <vt:lpstr>Graphic Novel Work Time</vt:lpstr>
      <vt:lpstr>TAG PEER REVIEW</vt:lpstr>
      <vt:lpstr>Wednesday Warm-Up</vt:lpstr>
      <vt:lpstr>Graphic Novel Work Time</vt:lpstr>
      <vt:lpstr>Thursday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3</cp:revision>
  <dcterms:created xsi:type="dcterms:W3CDTF">2016-05-09T12:04:57Z</dcterms:created>
  <dcterms:modified xsi:type="dcterms:W3CDTF">2016-05-09T17:09:10Z</dcterms:modified>
</cp:coreProperties>
</file>