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7" y="1197692"/>
            <a:ext cx="9720072" cy="1499616"/>
          </a:xfrm>
        </p:spPr>
        <p:txBody>
          <a:bodyPr>
            <a:noAutofit/>
          </a:bodyPr>
          <a:lstStyle/>
          <a:p>
            <a:r>
              <a:rPr lang="en-US" sz="5400" dirty="0" smtClean="0"/>
              <a:t>GOOD MORNING! 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journal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4127" y="3278038"/>
            <a:ext cx="9720073" cy="4023360"/>
          </a:xfrm>
        </p:spPr>
        <p:txBody>
          <a:bodyPr>
            <a:normAutofit/>
          </a:bodyPr>
          <a:lstStyle/>
          <a:p>
            <a:r>
              <a:rPr lang="en-US" sz="4000" dirty="0"/>
              <a:t>Write a thank you note to a friend who gave you onion and garlic-flavored chewing gum.</a:t>
            </a:r>
          </a:p>
        </p:txBody>
      </p:sp>
    </p:spTree>
    <p:extLst>
      <p:ext uri="{BB962C8B-B14F-4D97-AF65-F5344CB8AC3E}">
        <p14:creationId xmlns:p14="http://schemas.microsoft.com/office/powerpoint/2010/main" val="24999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mANDALAS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working on your mandala.  You have 50 minutes to work. </a:t>
            </a:r>
          </a:p>
          <a:p>
            <a:r>
              <a:rPr lang="en-US" dirty="0" smtClean="0"/>
              <a:t>Remember: Final draft MUST include a minimum of six symbols plus color. </a:t>
            </a:r>
          </a:p>
          <a:p>
            <a:r>
              <a:rPr lang="en-US" dirty="0" smtClean="0"/>
              <a:t>Turn in : </a:t>
            </a:r>
          </a:p>
          <a:p>
            <a:r>
              <a:rPr lang="en-US" dirty="0" smtClean="0"/>
              <a:t>1) Completed Final Draft (cut out neatly, with name on back)</a:t>
            </a:r>
          </a:p>
          <a:p>
            <a:r>
              <a:rPr lang="en-US" dirty="0" smtClean="0"/>
              <a:t>2) Prewriting &amp; Rough Draft Sheet</a:t>
            </a:r>
          </a:p>
          <a:p>
            <a:endParaRPr lang="en-US" dirty="0"/>
          </a:p>
          <a:p>
            <a:r>
              <a:rPr lang="en-US" dirty="0" smtClean="0"/>
              <a:t>**If for any reason your mandala is not finished when time is up, then you are responsible for completing it for homework. </a:t>
            </a:r>
          </a:p>
        </p:txBody>
      </p:sp>
    </p:spTree>
    <p:extLst>
      <p:ext uri="{BB962C8B-B14F-4D97-AF65-F5344CB8AC3E}">
        <p14:creationId xmlns:p14="http://schemas.microsoft.com/office/powerpoint/2010/main" val="82213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week attention &amp; listening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Please complete these answers to the best of your ability to see how well you have focused in the first week of school.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493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128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GOOD MORNING!   journal</vt:lpstr>
      <vt:lpstr>mANDALAS</vt:lpstr>
      <vt:lpstr>1st week attention &amp; listening quiz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   journal</dc:title>
  <dc:creator>Alexandra Yeganegi</dc:creator>
  <cp:lastModifiedBy>Alexandra Yeganegi</cp:lastModifiedBy>
  <cp:revision>1</cp:revision>
  <dcterms:created xsi:type="dcterms:W3CDTF">2015-08-07T19:34:40Z</dcterms:created>
  <dcterms:modified xsi:type="dcterms:W3CDTF">2015-08-07T19:38:15Z</dcterms:modified>
</cp:coreProperties>
</file>