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 smtClean="0"/>
              <a:t>Journal: you are the mouse. Tell the story in 50 words (Exactly).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447" y="1949570"/>
            <a:ext cx="11310258" cy="563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Brainstorm</a:t>
            </a:r>
          </a:p>
          <a:p>
            <a:endParaRPr lang="en-US" dirty="0"/>
          </a:p>
          <a:p>
            <a:r>
              <a:rPr lang="en-US" dirty="0" smtClean="0"/>
              <a:t>2) Vocabulary Group Activity </a:t>
            </a:r>
          </a:p>
          <a:p>
            <a:endParaRPr lang="en-US" dirty="0"/>
          </a:p>
          <a:p>
            <a:r>
              <a:rPr lang="en-US" dirty="0" smtClean="0"/>
              <a:t>3)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8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Put your Character and Context together and write a short story in the given time.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Try to incorporate as many elements of fiction as you can.  At the minimum you need a developed character and a full plot.  Who are they? What do they want? What happens?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360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block – word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 smtClean="0"/>
              <a:t>REQUIREMENTS: </a:t>
            </a:r>
          </a:p>
          <a:p>
            <a:r>
              <a:rPr lang="en-US" sz="2800" dirty="0" smtClean="0"/>
              <a:t>1) Write your assigned term in the center in LARGE LETTERS. </a:t>
            </a:r>
          </a:p>
          <a:p>
            <a:r>
              <a:rPr lang="en-US" sz="2800" dirty="0" smtClean="0"/>
              <a:t>2) Write the definition/meaning IN YOUR OWN WORDS.  </a:t>
            </a:r>
          </a:p>
          <a:p>
            <a:r>
              <a:rPr lang="en-US" sz="2800" dirty="0" smtClean="0"/>
              <a:t>3) Write three related examples/sentences of the term. </a:t>
            </a:r>
          </a:p>
          <a:p>
            <a:r>
              <a:rPr lang="en-US" sz="2800" dirty="0" smtClean="0"/>
              <a:t>4) Include one large illustration or two-three small ones that help visualize the term.  PLEASE USE COLOR!!! </a:t>
            </a:r>
          </a:p>
          <a:p>
            <a:r>
              <a:rPr lang="en-US" sz="2800" dirty="0" smtClean="0"/>
              <a:t>5) Put your name on the back.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70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3-2-1 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Tell me…</a:t>
            </a:r>
          </a:p>
          <a:p>
            <a:endParaRPr lang="en-US" sz="3200" dirty="0"/>
          </a:p>
          <a:p>
            <a:r>
              <a:rPr lang="en-US" sz="3200" dirty="0" smtClean="0"/>
              <a:t>3 new terms you learned today</a:t>
            </a:r>
          </a:p>
          <a:p>
            <a:r>
              <a:rPr lang="en-US" sz="3200" dirty="0" smtClean="0"/>
              <a:t>2 things you will include in your short stories</a:t>
            </a:r>
          </a:p>
          <a:p>
            <a:r>
              <a:rPr lang="en-US" sz="3200" dirty="0" smtClean="0"/>
              <a:t>1 question/concern/comment about your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29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181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Journal: you are the mouse. Tell the story in 50 words (Exactly). </vt:lpstr>
      <vt:lpstr>elements of fiction</vt:lpstr>
      <vt:lpstr>Short story Writing </vt:lpstr>
      <vt:lpstr>3rd block – word wall</vt:lpstr>
      <vt:lpstr>3-2-1 Exit Slip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Journal: you are the mouse. Tell the story.</dc:title>
  <dc:creator>Alexandra Yeganegi</dc:creator>
  <cp:lastModifiedBy>Alexandra Yeganegi</cp:lastModifiedBy>
  <cp:revision>7</cp:revision>
  <dcterms:created xsi:type="dcterms:W3CDTF">2015-08-23T23:39:50Z</dcterms:created>
  <dcterms:modified xsi:type="dcterms:W3CDTF">2015-08-24T00:45:43Z</dcterms:modified>
</cp:coreProperties>
</file>