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3" r:id="rId8"/>
    <p:sldId id="263" r:id="rId9"/>
    <p:sldId id="264" r:id="rId10"/>
    <p:sldId id="265" r:id="rId11"/>
    <p:sldId id="268" r:id="rId12"/>
    <p:sldId id="274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LXRt-qRBf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M8azoZjI4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kmd-vtRCq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gevyjvywL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JqRXLQYF9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Good morning and welcome back! </a:t>
            </a:r>
          </a:p>
          <a:p>
            <a:endParaRPr lang="en-US" sz="3200" dirty="0" smtClean="0"/>
          </a:p>
          <a:p>
            <a:r>
              <a:rPr lang="en-US" sz="4000" dirty="0" smtClean="0"/>
              <a:t>How was your fall break?  What was the best thing you did?  What is something that you did not do but wish you had?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18312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Microsoft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www.youtube.com/watch?v=wLXRt-qRBfU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4) Budweiser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www.youtube.com/watch?v=EM8azoZjI4U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5) </a:t>
            </a:r>
            <a:r>
              <a:rPr lang="en-US" dirty="0" err="1" smtClean="0"/>
              <a:t>UnderArmour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www.youtube.com/watch?v=ikmd-vtRCqo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10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Ethos, Pathos, or Logos?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676400"/>
            <a:ext cx="1016019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39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Ethos, Pathos, or Logos?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600200"/>
            <a:ext cx="926592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7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Ethos, Pathos, or Logos?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676400"/>
            <a:ext cx="10058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496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Convince a teacher to let you make up a test – use 2/3: Ethos, Pathos, Logos.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5189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2 Intro: </a:t>
            </a:r>
            <a:r>
              <a:rPr lang="en-US" dirty="0" smtClean="0"/>
              <a:t>Quick Writes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1) What is persuasion?  </a:t>
            </a:r>
            <a:endParaRPr lang="en-US" sz="3600" dirty="0"/>
          </a:p>
          <a:p>
            <a:r>
              <a:rPr lang="en-US" sz="3600" dirty="0" smtClean="0"/>
              <a:t>2) What are some things that you </a:t>
            </a:r>
            <a:r>
              <a:rPr lang="en-US" sz="3600" dirty="0" smtClean="0"/>
              <a:t>do </a:t>
            </a:r>
            <a:r>
              <a:rPr lang="en-US" sz="3600" dirty="0" smtClean="0"/>
              <a:t>to persuade people?  </a:t>
            </a:r>
            <a:endParaRPr lang="en-US" sz="3600" dirty="0"/>
          </a:p>
          <a:p>
            <a:r>
              <a:rPr lang="en-US" sz="3600" dirty="0" smtClean="0"/>
              <a:t>3) </a:t>
            </a:r>
            <a:r>
              <a:rPr lang="en-US" sz="3600" dirty="0" smtClean="0"/>
              <a:t>How do other people try to persuade you? </a:t>
            </a:r>
          </a:p>
          <a:p>
            <a:r>
              <a:rPr lang="en-US" sz="3600" dirty="0" smtClean="0"/>
              <a:t>4) What is a fact?</a:t>
            </a:r>
          </a:p>
          <a:p>
            <a:r>
              <a:rPr lang="en-US" sz="3600" dirty="0" smtClean="0"/>
              <a:t>5) What is an opinion?</a:t>
            </a:r>
            <a:endParaRPr lang="en-US" sz="3600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9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Persuasion and the Rhetorical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For </a:t>
            </a:r>
            <a:r>
              <a:rPr lang="en-US" sz="3200" smtClean="0"/>
              <a:t>each term, </a:t>
            </a:r>
            <a:r>
              <a:rPr lang="en-US" sz="3200" dirty="0" smtClean="0"/>
              <a:t>jot down some key words.  Make sure you keep this handout in your notes. </a:t>
            </a:r>
          </a:p>
          <a:p>
            <a:endParaRPr lang="en-US" sz="3200" dirty="0"/>
          </a:p>
          <a:p>
            <a:r>
              <a:rPr lang="en-US" sz="3200" dirty="0" smtClean="0"/>
              <a:t>PERSUASION</a:t>
            </a:r>
          </a:p>
          <a:p>
            <a:r>
              <a:rPr lang="en-US" sz="3200" dirty="0" smtClean="0"/>
              <a:t>RHETORIC</a:t>
            </a:r>
          </a:p>
          <a:p>
            <a:r>
              <a:rPr lang="en-US" sz="3200" dirty="0" smtClean="0"/>
              <a:t>ETHOS</a:t>
            </a:r>
          </a:p>
          <a:p>
            <a:r>
              <a:rPr lang="en-US" sz="3200" dirty="0" smtClean="0"/>
              <a:t>PATHOS</a:t>
            </a:r>
          </a:p>
          <a:p>
            <a:r>
              <a:rPr lang="en-US" sz="3200" dirty="0" smtClean="0"/>
              <a:t>LOGOS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695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ETHOS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80" y="1628349"/>
            <a:ext cx="4770120" cy="518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1828800"/>
            <a:ext cx="4041775" cy="4800600"/>
          </a:xfrm>
        </p:spPr>
        <p:txBody>
          <a:bodyPr/>
          <a:lstStyle/>
          <a:p>
            <a:r>
              <a:rPr lang="en-US" dirty="0" smtClean="0"/>
              <a:t>Trust</a:t>
            </a:r>
          </a:p>
          <a:p>
            <a:r>
              <a:rPr lang="en-US" dirty="0" smtClean="0"/>
              <a:t>Authority</a:t>
            </a:r>
          </a:p>
          <a:p>
            <a:r>
              <a:rPr lang="en-US" dirty="0" smtClean="0"/>
              <a:t>Credibility</a:t>
            </a:r>
          </a:p>
          <a:p>
            <a:r>
              <a:rPr lang="en-US" dirty="0" smtClean="0"/>
              <a:t>Good character</a:t>
            </a:r>
          </a:p>
          <a:p>
            <a:r>
              <a:rPr lang="en-US" dirty="0" smtClean="0"/>
              <a:t>Good motives</a:t>
            </a:r>
          </a:p>
          <a:p>
            <a:r>
              <a:rPr lang="en-US" dirty="0" smtClean="0"/>
              <a:t>Someone well-known</a:t>
            </a:r>
          </a:p>
          <a:p>
            <a:r>
              <a:rPr lang="en-US" dirty="0" smtClean="0"/>
              <a:t>Someone experienced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4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50128" y="1719071"/>
            <a:ext cx="4038600" cy="4834129"/>
          </a:xfrm>
        </p:spPr>
        <p:txBody>
          <a:bodyPr>
            <a:normAutofit/>
          </a:bodyPr>
          <a:lstStyle/>
          <a:p>
            <a:r>
              <a:rPr lang="en-US" dirty="0" smtClean="0"/>
              <a:t>Emotions</a:t>
            </a:r>
          </a:p>
          <a:p>
            <a:pPr lvl="1"/>
            <a:r>
              <a:rPr lang="en-US" dirty="0" smtClean="0"/>
              <a:t>Happiness</a:t>
            </a:r>
          </a:p>
          <a:p>
            <a:pPr lvl="1"/>
            <a:r>
              <a:rPr lang="en-US" dirty="0" smtClean="0"/>
              <a:t>Sadness</a:t>
            </a:r>
          </a:p>
          <a:p>
            <a:pPr lvl="1"/>
            <a:r>
              <a:rPr lang="en-US" dirty="0" smtClean="0"/>
              <a:t>Anger</a:t>
            </a:r>
          </a:p>
          <a:p>
            <a:pPr lvl="1"/>
            <a:r>
              <a:rPr lang="en-US" dirty="0" smtClean="0"/>
              <a:t>Pride</a:t>
            </a:r>
          </a:p>
          <a:p>
            <a:pPr lvl="1"/>
            <a:r>
              <a:rPr lang="en-US" dirty="0" smtClean="0"/>
              <a:t>Guilt</a:t>
            </a:r>
          </a:p>
          <a:p>
            <a:pPr lvl="1"/>
            <a:r>
              <a:rPr lang="en-US" dirty="0" smtClean="0"/>
              <a:t>Etc.</a:t>
            </a:r>
          </a:p>
          <a:p>
            <a:pPr lvl="0">
              <a:buClr>
                <a:srgbClr val="93A299"/>
              </a:buClr>
            </a:pPr>
            <a:r>
              <a:rPr lang="en-US" dirty="0" smtClean="0">
                <a:solidFill>
                  <a:srgbClr val="564B3C"/>
                </a:solidFill>
              </a:rPr>
              <a:t>Sensory Details</a:t>
            </a:r>
          </a:p>
          <a:p>
            <a:pPr lvl="0">
              <a:buClr>
                <a:srgbClr val="93A299"/>
              </a:buClr>
            </a:pPr>
            <a:r>
              <a:rPr lang="en-US" dirty="0" smtClean="0">
                <a:solidFill>
                  <a:srgbClr val="564B3C"/>
                </a:solidFill>
              </a:rPr>
              <a:t>Emotional language</a:t>
            </a:r>
          </a:p>
          <a:p>
            <a:pPr lvl="0">
              <a:buClr>
                <a:srgbClr val="93A299"/>
              </a:buClr>
            </a:pPr>
            <a:r>
              <a:rPr lang="en-US" dirty="0" smtClean="0">
                <a:solidFill>
                  <a:srgbClr val="564B3C"/>
                </a:solidFill>
              </a:rPr>
              <a:t>Images</a:t>
            </a:r>
            <a:endParaRPr lang="en-US" dirty="0">
              <a:solidFill>
                <a:srgbClr val="564B3C"/>
              </a:solidFill>
            </a:endParaRPr>
          </a:p>
          <a:p>
            <a:pPr marL="41148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13" y="1828800"/>
            <a:ext cx="556690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Logic</a:t>
            </a:r>
          </a:p>
          <a:p>
            <a:r>
              <a:rPr lang="en-US" dirty="0" smtClean="0"/>
              <a:t>Facts</a:t>
            </a:r>
          </a:p>
          <a:p>
            <a:r>
              <a:rPr lang="en-US" dirty="0" smtClean="0"/>
              <a:t>Statistics</a:t>
            </a:r>
          </a:p>
          <a:p>
            <a:r>
              <a:rPr lang="en-US" dirty="0" smtClean="0"/>
              <a:t>Evidence</a:t>
            </a:r>
          </a:p>
          <a:p>
            <a:r>
              <a:rPr lang="en-US" dirty="0" smtClean="0"/>
              <a:t>Expert Testimony</a:t>
            </a:r>
          </a:p>
          <a:p>
            <a:r>
              <a:rPr lang="en-US" dirty="0" smtClean="0"/>
              <a:t>Definitions</a:t>
            </a:r>
          </a:p>
          <a:p>
            <a:r>
              <a:rPr lang="en-US" dirty="0" smtClean="0"/>
              <a:t>Witness Statements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30" y="1752600"/>
            <a:ext cx="565162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4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Look For…Listen To… Pay Attention!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Visuals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Actors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Written Words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Spoken Words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 smtClean="0"/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41579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Coca </a:t>
            </a:r>
            <a:r>
              <a:rPr lang="en-US" dirty="0" smtClean="0"/>
              <a:t>Cola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www.youtube.com/watch?v=SgevyjvywLs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Doritos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www.youtube.com/watch?v=2JqRXLQYF9o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</TotalTime>
  <Words>237</Words>
  <Application>Microsoft Office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Retrospect</vt:lpstr>
      <vt:lpstr>JOURNAL</vt:lpstr>
      <vt:lpstr>Unit 2 Intro: Quick Writes</vt:lpstr>
      <vt:lpstr>Persuasion and the Rhetorical Triangle</vt:lpstr>
      <vt:lpstr>ETHOS</vt:lpstr>
      <vt:lpstr>Pathos</vt:lpstr>
      <vt:lpstr>Logos</vt:lpstr>
      <vt:lpstr>Look For…Listen To… Pay Attention!</vt:lpstr>
      <vt:lpstr>1) Coca Cola</vt:lpstr>
      <vt:lpstr>2) Doritos</vt:lpstr>
      <vt:lpstr>3) Microsoft</vt:lpstr>
      <vt:lpstr>4) Budweiser</vt:lpstr>
      <vt:lpstr>5) UnderArmour</vt:lpstr>
      <vt:lpstr>Ethos, Pathos, or Logos? </vt:lpstr>
      <vt:lpstr>Ethos, Pathos, or Logos?</vt:lpstr>
      <vt:lpstr>Ethos, Pathos, or Logos?</vt:lpstr>
      <vt:lpstr>Closing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</dc:title>
  <dc:creator>Alexandra Yeganegi</dc:creator>
  <cp:lastModifiedBy>Alexandra Yeganegi</cp:lastModifiedBy>
  <cp:revision>5</cp:revision>
  <dcterms:created xsi:type="dcterms:W3CDTF">2015-09-17T20:52:42Z</dcterms:created>
  <dcterms:modified xsi:type="dcterms:W3CDTF">2015-09-27T15:21:07Z</dcterms:modified>
</cp:coreProperties>
</file>