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1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3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77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6317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70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31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07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2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1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0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8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1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1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28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6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6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5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Warm-Up: Engaging Openings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5" y="1864816"/>
            <a:ext cx="10363826" cy="4265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Please work on the handout that says “Engaging Openings: Hook your Reader.”  There are 7 types of hooks you can use in your writing.  Skim through the examples and then work on the back section. </a:t>
            </a:r>
          </a:p>
        </p:txBody>
      </p:sp>
    </p:spTree>
    <p:extLst>
      <p:ext uri="{BB962C8B-B14F-4D97-AF65-F5344CB8AC3E}">
        <p14:creationId xmlns:p14="http://schemas.microsoft.com/office/powerpoint/2010/main" val="29391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Piece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3622" y="1864816"/>
            <a:ext cx="10363826" cy="4445832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Your name is unique to you and every name has a story. </a:t>
            </a:r>
          </a:p>
          <a:p>
            <a:r>
              <a:rPr lang="en-US" sz="3600" dirty="0" smtClean="0"/>
              <a:t>As we read through examples, annotate – </a:t>
            </a:r>
          </a:p>
          <a:p>
            <a:pPr lvl="1"/>
            <a:r>
              <a:rPr lang="en-US" sz="3600" dirty="0" smtClean="0"/>
              <a:t>Underline sensory details</a:t>
            </a:r>
          </a:p>
          <a:p>
            <a:pPr lvl="1"/>
            <a:r>
              <a:rPr lang="en-US" sz="3600" dirty="0" smtClean="0"/>
              <a:t>Circle and identify figurative language</a:t>
            </a:r>
          </a:p>
          <a:p>
            <a:pPr lvl="1"/>
            <a:r>
              <a:rPr lang="en-US" sz="3600" dirty="0" smtClean="0"/>
              <a:t>Star interesting lines that you would like to use in your writing </a:t>
            </a:r>
          </a:p>
          <a:p>
            <a:pPr lvl="1"/>
            <a:r>
              <a:rPr lang="en-US" sz="3600" dirty="0" smtClean="0"/>
              <a:t>Pay attention to the types of hooks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7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Piece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16805" y="1839058"/>
            <a:ext cx="10363826" cy="4432953"/>
          </a:xfrm>
        </p:spPr>
        <p:txBody>
          <a:bodyPr>
            <a:noAutofit/>
          </a:bodyPr>
          <a:lstStyle/>
          <a:p>
            <a:r>
              <a:rPr lang="en-US" sz="2800" dirty="0" smtClean="0"/>
              <a:t>Brainstorm using the handout</a:t>
            </a:r>
          </a:p>
          <a:p>
            <a:r>
              <a:rPr lang="en-US" sz="2800" dirty="0" smtClean="0"/>
              <a:t>Make sure you work on your hook. </a:t>
            </a:r>
          </a:p>
          <a:p>
            <a:r>
              <a:rPr lang="en-US" sz="2800" dirty="0" smtClean="0"/>
              <a:t>Talk to your parents/family members if you need information. </a:t>
            </a:r>
          </a:p>
          <a:p>
            <a:r>
              <a:rPr lang="en-US" sz="2800" dirty="0" smtClean="0"/>
              <a:t>Consider doing research on your name – google the history, the meaning, the origin, the statistics, etc. </a:t>
            </a:r>
          </a:p>
          <a:p>
            <a:r>
              <a:rPr lang="en-US" sz="2800" dirty="0" smtClean="0"/>
              <a:t>Write your rough draft – around one page, using sensory details, figurative language, etc.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64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147</TotalTime>
  <Words>158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Droplet</vt:lpstr>
      <vt:lpstr>Warm-Up: Engaging Openings</vt:lpstr>
      <vt:lpstr>Name Piece</vt:lpstr>
      <vt:lpstr>Name Piece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Engaging Openings</dc:title>
  <dc:creator>Alexandra Yeganegi</dc:creator>
  <cp:lastModifiedBy>Alexandra Yeganegi</cp:lastModifiedBy>
  <cp:revision>2</cp:revision>
  <dcterms:created xsi:type="dcterms:W3CDTF">2017-01-23T13:11:31Z</dcterms:created>
  <dcterms:modified xsi:type="dcterms:W3CDTF">2017-01-23T15:38:40Z</dcterms:modified>
</cp:coreProperties>
</file>