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Welcome!   This is Advanced Composition with Ms. Yeganegi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278702"/>
          </a:xfrm>
        </p:spPr>
        <p:txBody>
          <a:bodyPr>
            <a:noAutofit/>
          </a:bodyPr>
          <a:lstStyle/>
          <a:p>
            <a:r>
              <a:rPr lang="en-US" sz="2800" dirty="0" smtClean="0"/>
              <a:t>Class Blog:  yeglit.weebly.com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 smtClean="0"/>
              <a:t>Email: </a:t>
            </a:r>
            <a:r>
              <a:rPr lang="en-US" sz="2800" dirty="0" err="1" smtClean="0"/>
              <a:t>Alexandra.Yeganegi</a:t>
            </a:r>
            <a:r>
              <a:rPr lang="en-US" sz="2800" dirty="0" smtClean="0"/>
              <a:t> @ cobbk12.org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800" dirty="0" smtClean="0"/>
              <a:t>Tutoring:  By appointment; mornings are preferable (April) </a:t>
            </a:r>
          </a:p>
          <a:p>
            <a:endParaRPr lang="en-US" sz="2800" dirty="0"/>
          </a:p>
          <a:p>
            <a:r>
              <a:rPr lang="en-US" sz="2800" dirty="0" smtClean="0"/>
              <a:t>Book Needed:  </a:t>
            </a:r>
            <a:r>
              <a:rPr lang="en-US" sz="2800" i="1" dirty="0" smtClean="0"/>
              <a:t>Persepolis</a:t>
            </a:r>
            <a:r>
              <a:rPr lang="en-US" sz="2800" dirty="0" smtClean="0"/>
              <a:t> by </a:t>
            </a:r>
            <a:r>
              <a:rPr lang="en-US" sz="2800" dirty="0" err="1" smtClean="0"/>
              <a:t>Marjane</a:t>
            </a:r>
            <a:r>
              <a:rPr lang="en-US" sz="2800" dirty="0" smtClean="0"/>
              <a:t> </a:t>
            </a:r>
            <a:r>
              <a:rPr lang="en-US" sz="2800" dirty="0" err="1" smtClean="0"/>
              <a:t>Satrapi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38531729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59</TotalTime>
  <Words>37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Franklin Gothic Book</vt:lpstr>
      <vt:lpstr>Crop</vt:lpstr>
      <vt:lpstr>Welcome!   This is Advanced Composition with Ms. Yeganegi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Welcome!   This is Advanced Composition with Ms. Yeganegi</dc:title>
  <dc:creator>Alexandra Yeganegi</dc:creator>
  <cp:lastModifiedBy>Alexandra Yeganegi</cp:lastModifiedBy>
  <cp:revision>1</cp:revision>
  <dcterms:created xsi:type="dcterms:W3CDTF">2016-01-28T22:15:49Z</dcterms:created>
  <dcterms:modified xsi:type="dcterms:W3CDTF">2016-01-28T23:15:47Z</dcterms:modified>
</cp:coreProperties>
</file>