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1/27/2017</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1/27/2017</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 y="-1"/>
            <a:ext cx="12192001" cy="6912247"/>
          </a:xfrm>
          <a:prstGeom prst="rect">
            <a:avLst/>
          </a:prstGeom>
        </p:spPr>
      </p:pic>
    </p:spTree>
    <p:extLst>
      <p:ext uri="{BB962C8B-B14F-4D97-AF65-F5344CB8AC3E}">
        <p14:creationId xmlns:p14="http://schemas.microsoft.com/office/powerpoint/2010/main" val="3390542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562" y="255917"/>
            <a:ext cx="9875520" cy="1356360"/>
          </a:xfrm>
        </p:spPr>
        <p:txBody>
          <a:bodyPr/>
          <a:lstStyle/>
          <a:p>
            <a:r>
              <a:rPr lang="en-US" dirty="0" smtClean="0">
                <a:solidFill>
                  <a:srgbClr val="002060"/>
                </a:solidFill>
              </a:rPr>
              <a:t>Peer Reviewing </a:t>
            </a:r>
            <a:endParaRPr lang="en-US" dirty="0">
              <a:solidFill>
                <a:srgbClr val="002060"/>
              </a:solidFill>
            </a:endParaRPr>
          </a:p>
        </p:txBody>
      </p:sp>
      <p:sp>
        <p:nvSpPr>
          <p:cNvPr id="3" name="Content Placeholder 2"/>
          <p:cNvSpPr>
            <a:spLocks noGrp="1"/>
          </p:cNvSpPr>
          <p:nvPr>
            <p:ph idx="1"/>
          </p:nvPr>
        </p:nvSpPr>
        <p:spPr>
          <a:xfrm>
            <a:off x="379562" y="1733909"/>
            <a:ext cx="11671540" cy="4925683"/>
          </a:xfrm>
        </p:spPr>
        <p:txBody>
          <a:bodyPr>
            <a:normAutofit/>
          </a:bodyPr>
          <a:lstStyle/>
          <a:p>
            <a:pPr marL="45720" indent="0">
              <a:buNone/>
            </a:pPr>
            <a:r>
              <a:rPr lang="en-US" dirty="0" smtClean="0">
                <a:solidFill>
                  <a:srgbClr val="002060"/>
                </a:solidFill>
              </a:rPr>
              <a:t>DIRECTIONS: </a:t>
            </a:r>
          </a:p>
          <a:p>
            <a:pPr marL="45720" indent="0">
              <a:buNone/>
            </a:pPr>
            <a:r>
              <a:rPr lang="en-US" dirty="0" smtClean="0">
                <a:solidFill>
                  <a:srgbClr val="002060"/>
                </a:solidFill>
              </a:rPr>
              <a:t>1) THIS IS A GRADE.  YOU MUST PARTICIPATE IF YOU WANT CREDIT.  </a:t>
            </a:r>
          </a:p>
          <a:p>
            <a:pPr marL="45720" indent="0">
              <a:buNone/>
            </a:pPr>
            <a:r>
              <a:rPr lang="en-US" dirty="0" smtClean="0">
                <a:solidFill>
                  <a:srgbClr val="002060"/>
                </a:solidFill>
              </a:rPr>
              <a:t>2) You will work with five different people today.  </a:t>
            </a:r>
          </a:p>
          <a:p>
            <a:pPr marL="45720" indent="0">
              <a:buNone/>
            </a:pPr>
            <a:r>
              <a:rPr lang="en-US" dirty="0" smtClean="0">
                <a:solidFill>
                  <a:srgbClr val="002060"/>
                </a:solidFill>
              </a:rPr>
              <a:t>3) One person will read one of your pieces, and fill out your peer reviewing packet.  If you get a paper that is incomplete or does not exist, you will write your name in the blank and then write  a note that says their piece could not be reviewed. </a:t>
            </a:r>
          </a:p>
          <a:p>
            <a:pPr marL="45720" indent="0">
              <a:buNone/>
            </a:pPr>
            <a:r>
              <a:rPr lang="en-US" dirty="0" smtClean="0">
                <a:solidFill>
                  <a:srgbClr val="002060"/>
                </a:solidFill>
              </a:rPr>
              <a:t>4) We will spend about 6-7 minutes per piece and then rotate. Do not go until I call time. </a:t>
            </a:r>
          </a:p>
          <a:p>
            <a:pPr marL="45720" indent="0">
              <a:buNone/>
            </a:pPr>
            <a:r>
              <a:rPr lang="en-US" dirty="0" smtClean="0">
                <a:solidFill>
                  <a:srgbClr val="002060"/>
                </a:solidFill>
              </a:rPr>
              <a:t>5) You MUST keep up so the other person has enough comments to help them improve their writing.   YOU will lose points if you don’t complete your sections on each paper.  </a:t>
            </a:r>
          </a:p>
          <a:p>
            <a:pPr marL="45720" indent="0">
              <a:buNone/>
            </a:pPr>
            <a:r>
              <a:rPr lang="en-US" dirty="0" smtClean="0">
                <a:solidFill>
                  <a:srgbClr val="002060"/>
                </a:solidFill>
              </a:rPr>
              <a:t>6) Once all the rotations are done, you will take your papers home and make any changes you want to make.  You MUST turn the packet into me tomorrow to get your grade. </a:t>
            </a:r>
          </a:p>
        </p:txBody>
      </p:sp>
    </p:spTree>
    <p:extLst>
      <p:ext uri="{BB962C8B-B14F-4D97-AF65-F5344CB8AC3E}">
        <p14:creationId xmlns:p14="http://schemas.microsoft.com/office/powerpoint/2010/main" val="472302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SECRET ENVELOPES </a:t>
            </a:r>
            <a:br>
              <a:rPr lang="en-US" dirty="0" smtClean="0">
                <a:solidFill>
                  <a:srgbClr val="002060"/>
                </a:solidFill>
              </a:rPr>
            </a:br>
            <a:r>
              <a:rPr lang="en-US" dirty="0" smtClean="0">
                <a:solidFill>
                  <a:srgbClr val="002060"/>
                </a:solidFill>
              </a:rPr>
              <a:t>WRITING ACTIVITY </a:t>
            </a:r>
            <a:endParaRPr lang="en-US" dirty="0">
              <a:solidFill>
                <a:srgbClr val="002060"/>
              </a:solidFill>
            </a:endParaRPr>
          </a:p>
        </p:txBody>
      </p:sp>
      <p:sp>
        <p:nvSpPr>
          <p:cNvPr id="3" name="Content Placeholder 2"/>
          <p:cNvSpPr>
            <a:spLocks noGrp="1"/>
          </p:cNvSpPr>
          <p:nvPr>
            <p:ph idx="1"/>
          </p:nvPr>
        </p:nvSpPr>
        <p:spPr>
          <a:xfrm>
            <a:off x="1030857" y="1965960"/>
            <a:ext cx="9872871" cy="3672840"/>
          </a:xfrm>
        </p:spPr>
        <p:txBody>
          <a:bodyPr>
            <a:noAutofit/>
          </a:bodyPr>
          <a:lstStyle/>
          <a:p>
            <a:r>
              <a:rPr lang="en-US" sz="2400" dirty="0" smtClean="0">
                <a:solidFill>
                  <a:srgbClr val="002060"/>
                </a:solidFill>
              </a:rPr>
              <a:t>You may work alone or with one partner.  Please decide now! </a:t>
            </a:r>
          </a:p>
          <a:p>
            <a:endParaRPr lang="en-US" sz="2400" dirty="0">
              <a:solidFill>
                <a:srgbClr val="002060"/>
              </a:solidFill>
            </a:endParaRPr>
          </a:p>
          <a:p>
            <a:r>
              <a:rPr lang="en-US" sz="2400" dirty="0" smtClean="0">
                <a:solidFill>
                  <a:srgbClr val="002060"/>
                </a:solidFill>
              </a:rPr>
              <a:t>Combine your character, emotion, and setting to write a fictional narrative.  </a:t>
            </a:r>
          </a:p>
          <a:p>
            <a:endParaRPr lang="en-US" sz="2400" dirty="0">
              <a:solidFill>
                <a:srgbClr val="002060"/>
              </a:solidFill>
            </a:endParaRPr>
          </a:p>
          <a:p>
            <a:r>
              <a:rPr lang="en-US" sz="2400" dirty="0" smtClean="0">
                <a:solidFill>
                  <a:srgbClr val="002060"/>
                </a:solidFill>
              </a:rPr>
              <a:t>Your stories may be as ridiculous or as serious as you want!  </a:t>
            </a:r>
          </a:p>
          <a:p>
            <a:endParaRPr lang="en-US" sz="2400" dirty="0">
              <a:solidFill>
                <a:srgbClr val="002060"/>
              </a:solidFill>
            </a:endParaRPr>
          </a:p>
          <a:p>
            <a:r>
              <a:rPr lang="en-US" sz="2400" dirty="0" smtClean="0">
                <a:solidFill>
                  <a:srgbClr val="002060"/>
                </a:solidFill>
              </a:rPr>
              <a:t>This is timed writing practice.  Please write until the end of the time!  </a:t>
            </a:r>
          </a:p>
          <a:p>
            <a:endParaRPr lang="en-US" sz="2400" dirty="0">
              <a:solidFill>
                <a:srgbClr val="002060"/>
              </a:solidFill>
            </a:endParaRPr>
          </a:p>
          <a:p>
            <a:r>
              <a:rPr lang="en-US" sz="2400" dirty="0" smtClean="0">
                <a:solidFill>
                  <a:srgbClr val="002060"/>
                </a:solidFill>
              </a:rPr>
              <a:t>Be ready to share! </a:t>
            </a:r>
            <a:endParaRPr lang="en-US" sz="2400" dirty="0">
              <a:solidFill>
                <a:srgbClr val="002060"/>
              </a:solidFill>
            </a:endParaRPr>
          </a:p>
        </p:txBody>
      </p:sp>
    </p:spTree>
    <p:extLst>
      <p:ext uri="{BB962C8B-B14F-4D97-AF65-F5344CB8AC3E}">
        <p14:creationId xmlns:p14="http://schemas.microsoft.com/office/powerpoint/2010/main" val="691161335"/>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Basis</Template>
  <TotalTime>7</TotalTime>
  <Words>239</Words>
  <Application>Microsoft Office PowerPoint</Application>
  <PresentationFormat>Widescreen</PresentationFormat>
  <Paragraphs>18</Paragraphs>
  <Slides>3</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vt:i4>
      </vt:variant>
    </vt:vector>
  </HeadingPairs>
  <TitlesOfParts>
    <vt:vector size="5" baseType="lpstr">
      <vt:lpstr>Corbel</vt:lpstr>
      <vt:lpstr>Basis</vt:lpstr>
      <vt:lpstr>PowerPoint Presentation</vt:lpstr>
      <vt:lpstr>Peer Reviewing </vt:lpstr>
      <vt:lpstr>SECRET ENVELOPES  WRITING ACTIVITY </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Yeganegi</dc:creator>
  <cp:lastModifiedBy>Alexandra Yeganegi</cp:lastModifiedBy>
  <cp:revision>1</cp:revision>
  <dcterms:created xsi:type="dcterms:W3CDTF">2017-01-27T20:17:51Z</dcterms:created>
  <dcterms:modified xsi:type="dcterms:W3CDTF">2017-01-27T20:25:13Z</dcterms:modified>
</cp:coreProperties>
</file>