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1/4/2016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Warm-Up… Penny for your thoughts!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84977"/>
            <a:ext cx="10446416" cy="4598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What </a:t>
            </a:r>
            <a:r>
              <a:rPr lang="en-US" dirty="0" smtClean="0"/>
              <a:t>do I need to do to succeed in this class?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2) What </a:t>
            </a:r>
            <a:r>
              <a:rPr lang="en-US" dirty="0" smtClean="0"/>
              <a:t>does Ms. Yeganegi need to do to help me succeed?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What </a:t>
            </a:r>
            <a:r>
              <a:rPr lang="en-US" dirty="0" smtClean="0"/>
              <a:t>needs to happen in this classroom to make it a positive learning environment?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4) Why </a:t>
            </a:r>
            <a:r>
              <a:rPr lang="en-US" dirty="0" smtClean="0"/>
              <a:t>is writing important?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5) What </a:t>
            </a:r>
            <a:r>
              <a:rPr lang="en-US" dirty="0" smtClean="0"/>
              <a:t>do I hope to learn in this class?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other questions/comments/concerns?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intelligences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read and respond carefully to each item on the test.  </a:t>
            </a:r>
          </a:p>
          <a:p>
            <a:r>
              <a:rPr lang="en-US" sz="3200" dirty="0" smtClean="0"/>
              <a:t>Tally your totals. </a:t>
            </a:r>
          </a:p>
          <a:p>
            <a:r>
              <a:rPr lang="en-US" sz="3200" dirty="0" smtClean="0"/>
              <a:t>Graph your results.  </a:t>
            </a:r>
          </a:p>
          <a:p>
            <a:r>
              <a:rPr lang="en-US" sz="3200" dirty="0" smtClean="0"/>
              <a:t>On your index card, please write your first and last name, and your multiple intelligence(s).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928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2" y="85054"/>
            <a:ext cx="11990716" cy="66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7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intelligences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14374"/>
            <a:ext cx="10058400" cy="405079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 Get in a group with peers who have your intelligence style.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You have 20 minutes to figure out a way, using your intelligence, to present something to the class about this course (based on the syllabus, the brochures, yesterday’s overview, etc.)</a:t>
            </a:r>
          </a:p>
          <a:p>
            <a:endParaRPr lang="en-US" sz="3200" dirty="0"/>
          </a:p>
          <a:p>
            <a:r>
              <a:rPr lang="en-US" sz="3200" dirty="0" smtClean="0"/>
              <a:t>You can focus on the whole class or on just one aspect, but you MUST use your intelligence style. </a:t>
            </a:r>
            <a:endParaRPr lang="en-US" sz="3200" dirty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6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Summer Reading!! </a:t>
            </a:r>
          </a:p>
          <a:p>
            <a:endParaRPr lang="en-US" sz="3600" dirty="0"/>
          </a:p>
          <a:p>
            <a:r>
              <a:rPr lang="en-US" sz="3600" dirty="0" smtClean="0"/>
              <a:t>Supplies!!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9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</TotalTime>
  <Words>199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Warm-Up… Penny for your thoughts!</vt:lpstr>
      <vt:lpstr>Multiple intelligences test</vt:lpstr>
      <vt:lpstr>PowerPoint Presentation</vt:lpstr>
      <vt:lpstr>Multiple intelligences activity</vt:lpstr>
      <vt:lpstr>Reminders…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Warm-Up… Penny for your thoughts!</dc:title>
  <dc:creator>Alexandra Yeganegi</dc:creator>
  <cp:lastModifiedBy>Alexandra Yeganegi</cp:lastModifiedBy>
  <cp:revision>3</cp:revision>
  <dcterms:created xsi:type="dcterms:W3CDTF">2016-01-04T20:47:57Z</dcterms:created>
  <dcterms:modified xsi:type="dcterms:W3CDTF">2016-01-04T21:07:47Z</dcterms:modified>
</cp:coreProperties>
</file>