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577970"/>
            <a:ext cx="3854528" cy="144923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Warm-Up</a:t>
            </a:r>
            <a:endParaRPr lang="en-US" sz="66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9228" y="767749"/>
            <a:ext cx="5427439" cy="542743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77333" y="2104845"/>
            <a:ext cx="4455383" cy="3131389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Convince me (Ms. Yeganegi) to buy these pens.  </a:t>
            </a:r>
          </a:p>
          <a:p>
            <a:r>
              <a:rPr lang="en-US" sz="3200" dirty="0" smtClean="0"/>
              <a:t>Ethos: </a:t>
            </a:r>
          </a:p>
          <a:p>
            <a:r>
              <a:rPr lang="en-US" sz="3200" dirty="0" smtClean="0"/>
              <a:t>Pathos: </a:t>
            </a:r>
          </a:p>
          <a:p>
            <a:r>
              <a:rPr lang="en-US" sz="3200" dirty="0" smtClean="0"/>
              <a:t>Logos: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772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Techniques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0476"/>
            <a:ext cx="8596668" cy="419707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Work in your group to complete the “Persuasive Techniques in Advertising” Review sheet (8 items).  You MAY have the same answers, as long as you collaborate and don’t copy.  </a:t>
            </a:r>
          </a:p>
          <a:p>
            <a:endParaRPr lang="en-US" sz="3200" dirty="0" smtClean="0"/>
          </a:p>
          <a:p>
            <a:r>
              <a:rPr lang="en-US" sz="3200" dirty="0" smtClean="0"/>
              <a:t>The back side (“Persuasive Techniques”) is for homework and is due tomorrow.  You MAY NOT have the same answers. Use your brain alone.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567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can you sell?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179" y="1384212"/>
            <a:ext cx="9415572" cy="4335102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What’s your all-time favorite, “can’t live without it” product? </a:t>
            </a:r>
          </a:p>
          <a:p>
            <a:endParaRPr lang="en-US" sz="2400" dirty="0"/>
          </a:p>
          <a:p>
            <a:r>
              <a:rPr lang="en-US" sz="2400" dirty="0" smtClean="0"/>
              <a:t>Goal: To convince us all to use/buy this product.  </a:t>
            </a:r>
          </a:p>
          <a:p>
            <a:endParaRPr lang="en-US" sz="2400" dirty="0"/>
          </a:p>
          <a:p>
            <a:r>
              <a:rPr lang="en-US" sz="2400" dirty="0" smtClean="0"/>
              <a:t>Task 1: Write a one-page persuasive speech, using ethos, pathos, AND logos to convince us about the benefits of your product. </a:t>
            </a:r>
          </a:p>
          <a:p>
            <a:endParaRPr lang="en-US" sz="2400" dirty="0"/>
          </a:p>
          <a:p>
            <a:r>
              <a:rPr lang="en-US" sz="2400" dirty="0" smtClean="0"/>
              <a:t>Task 2: Create a colorful and neat magazine ad for your product, using AT LEAST one of the advertising techniques (more than one is good, as long as your message remains clear).  </a:t>
            </a:r>
          </a:p>
        </p:txBody>
      </p:sp>
    </p:spTree>
    <p:extLst>
      <p:ext uri="{BB962C8B-B14F-4D97-AF65-F5344CB8AC3E}">
        <p14:creationId xmlns:p14="http://schemas.microsoft.com/office/powerpoint/2010/main" val="327329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One-Word 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technique are you relying on to sell your product?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0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Friday!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9239"/>
            <a:ext cx="8596668" cy="4592124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Spend a few minutes reviewing your note sheet for a short vocabulary quiz on the persuasive techniques.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4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can you sell?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179" y="1384212"/>
            <a:ext cx="9415572" cy="4335102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What’s your all-time favorite, “can’t live without it” product? </a:t>
            </a:r>
          </a:p>
          <a:p>
            <a:endParaRPr lang="en-US" sz="2400" dirty="0"/>
          </a:p>
          <a:p>
            <a:r>
              <a:rPr lang="en-US" sz="2400" dirty="0" smtClean="0"/>
              <a:t>Goal: To convince us all to use/buy this product.  </a:t>
            </a:r>
          </a:p>
          <a:p>
            <a:endParaRPr lang="en-US" sz="2400" dirty="0"/>
          </a:p>
          <a:p>
            <a:r>
              <a:rPr lang="en-US" sz="2400" dirty="0" smtClean="0"/>
              <a:t>Task 1: Write a one-page persuasive speech, using ethos, pathos, AND logos to convince us about the benefits of your product. </a:t>
            </a:r>
          </a:p>
          <a:p>
            <a:endParaRPr lang="en-US" sz="2400" dirty="0"/>
          </a:p>
          <a:p>
            <a:r>
              <a:rPr lang="en-US" sz="2400" dirty="0" smtClean="0"/>
              <a:t>Task 2: Create a colorful and neat magazine ad for your product, using AT LEAST one of the advertising techniques (more than one is good, as long as your message remains clear).  </a:t>
            </a:r>
          </a:p>
        </p:txBody>
      </p:sp>
    </p:spTree>
    <p:extLst>
      <p:ext uri="{BB962C8B-B14F-4D97-AF65-F5344CB8AC3E}">
        <p14:creationId xmlns:p14="http://schemas.microsoft.com/office/powerpoint/2010/main" val="205987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 Needed!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Can you convince your audience to buy YOUR product?!? </a:t>
            </a:r>
          </a:p>
          <a:p>
            <a:endParaRPr lang="en-US" sz="4000" dirty="0"/>
          </a:p>
          <a:p>
            <a:r>
              <a:rPr lang="en-US" sz="4000" dirty="0" smtClean="0"/>
              <a:t>Volunteers will receive extra credit in the Speaking/Listening category </a:t>
            </a:r>
            <a:r>
              <a:rPr lang="en-US" sz="4000" smtClean="0"/>
              <a:t>for presenting.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72347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330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Warm-Up</vt:lpstr>
      <vt:lpstr>Persuasive Techniques Review </vt:lpstr>
      <vt:lpstr>How well can you sell? </vt:lpstr>
      <vt:lpstr>One-Word Summarizer</vt:lpstr>
      <vt:lpstr>Happy Friday! </vt:lpstr>
      <vt:lpstr>How well can you sell? </vt:lpstr>
      <vt:lpstr>Volunteers Needed!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2016-02-24T21:17:19Z</dcterms:created>
  <dcterms:modified xsi:type="dcterms:W3CDTF">2016-02-24T21:27:09Z</dcterms:modified>
</cp:coreProperties>
</file>