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C0F41A-4530-43B2-9159-804E5E6F2FB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6CA85A-23E3-461E-A9B8-34FAFFB8AB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tmtHg0Bnh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br>
              <a:rPr lang="en-US" dirty="0" smtClean="0"/>
            </a:br>
            <a:r>
              <a:rPr lang="en-US" dirty="0" smtClean="0"/>
              <a:t>Sensory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 smtClean="0"/>
              <a:t>Figurative language adds interest and descriptive detail to writing. Without it, writing would be boring.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Boring Sentence: The dog jumped in the air. </a:t>
            </a:r>
          </a:p>
          <a:p>
            <a:pPr marL="114300" indent="0">
              <a:buNone/>
            </a:pPr>
            <a:r>
              <a:rPr lang="en-US" dirty="0" smtClean="0"/>
              <a:t>Descriptive Sentence: The </a:t>
            </a:r>
            <a:r>
              <a:rPr lang="en-US" i="1" dirty="0" smtClean="0"/>
              <a:t>playful</a:t>
            </a:r>
            <a:r>
              <a:rPr lang="en-US" dirty="0" smtClean="0"/>
              <a:t> dog, </a:t>
            </a:r>
            <a:r>
              <a:rPr lang="en-US" i="1" dirty="0" smtClean="0"/>
              <a:t>with its curly hair, white with brown spots</a:t>
            </a:r>
            <a:r>
              <a:rPr lang="en-US" dirty="0" smtClean="0"/>
              <a:t>, jumped</a:t>
            </a:r>
            <a:r>
              <a:rPr lang="en-US" i="1" dirty="0" smtClean="0"/>
              <a:t> </a:t>
            </a:r>
            <a:r>
              <a:rPr lang="en-US" dirty="0" smtClean="0"/>
              <a:t>in the air </a:t>
            </a:r>
            <a:r>
              <a:rPr lang="en-US" i="1" dirty="0" smtClean="0"/>
              <a:t>as if it were flying after the tennis ball.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Revise these boring sentences by adding figurative language and sensory details. </a:t>
            </a:r>
          </a:p>
          <a:p>
            <a:pPr marL="571500" indent="-457200">
              <a:buAutoNum type="arabicParenR"/>
            </a:pPr>
            <a:r>
              <a:rPr lang="en-US" dirty="0" smtClean="0"/>
              <a:t>The woman entered the room. </a:t>
            </a:r>
          </a:p>
          <a:p>
            <a:pPr marL="571500" indent="-457200">
              <a:buAutoNum type="arabicParenR"/>
            </a:pPr>
            <a:r>
              <a:rPr lang="en-US" dirty="0" smtClean="0"/>
              <a:t>The team won the game. </a:t>
            </a:r>
          </a:p>
          <a:p>
            <a:pPr marL="571500" indent="-457200">
              <a:buAutoNum type="arabicParenR"/>
            </a:pPr>
            <a:r>
              <a:rPr lang="en-US" dirty="0" smtClean="0"/>
              <a:t>The storm ruined my day. 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4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I’m </a:t>
            </a:r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smtClean="0"/>
              <a:t>DRAFTING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30 </a:t>
            </a:r>
            <a:r>
              <a:rPr lang="en-US" dirty="0" smtClean="0"/>
              <a:t>minutes we will do a peer review.  Please make sure your rough draft is finished by then.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Remember – use the template or go your own way.  </a:t>
            </a:r>
          </a:p>
          <a:p>
            <a:endParaRPr lang="en-US" dirty="0"/>
          </a:p>
          <a:p>
            <a:r>
              <a:rPr lang="en-US" dirty="0" smtClean="0"/>
              <a:t>You must include at least five pieces of figurative language!  If you get stuck, go with imagery.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94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 smtClean="0"/>
              <a:t>1) Switch papers with a partner.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2) Read the poem.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3) In a different color ink, mark every piece of figurative language you can find (there should be at least five).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4</a:t>
            </a:r>
            <a:r>
              <a:rPr lang="en-US" dirty="0" smtClean="0"/>
              <a:t>) At the bottom or on the back, write two positive comments – things you liked about their poem.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5</a:t>
            </a:r>
            <a:r>
              <a:rPr lang="en-US" dirty="0" smtClean="0"/>
              <a:t>) Then write two constructive suggestions – things they could do to make their poem better.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6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in pen on white paper OR type at home and turn in by Monday.  </a:t>
            </a:r>
          </a:p>
          <a:p>
            <a:endParaRPr lang="en-US" dirty="0"/>
          </a:p>
          <a:p>
            <a:r>
              <a:rPr lang="en-US" dirty="0" smtClean="0"/>
              <a:t>Feel free to decorate </a:t>
            </a:r>
            <a:r>
              <a:rPr lang="en-US" dirty="0" smtClean="0"/>
              <a:t>them!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1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www.youtube.com/watch?v=ltmtHg0BnhQ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Watch this version of “Where I’m From.”  </a:t>
            </a:r>
          </a:p>
          <a:p>
            <a:r>
              <a:rPr lang="en-US" dirty="0" smtClean="0"/>
              <a:t>Note 2 things as you watch: </a:t>
            </a:r>
          </a:p>
          <a:p>
            <a:pPr lvl="1"/>
            <a:r>
              <a:rPr lang="en-US" dirty="0" smtClean="0"/>
              <a:t>Any figurative language or other devices you hear</a:t>
            </a:r>
          </a:p>
          <a:p>
            <a:pPr lvl="1"/>
            <a:r>
              <a:rPr lang="en-US" dirty="0" smtClean="0"/>
              <a:t>The speaker’s message/identity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56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1029</TotalTime>
  <Words>282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Warm-Up Sensory Details</vt:lpstr>
      <vt:lpstr>Where I’m from DRAFTING</vt:lpstr>
      <vt:lpstr>Peer review</vt:lpstr>
      <vt:lpstr>Final draft</vt:lpstr>
      <vt:lpstr>CLosing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Yeganegi</dc:creator>
  <cp:lastModifiedBy>Alexandra Yeganegi</cp:lastModifiedBy>
  <cp:revision>5</cp:revision>
  <dcterms:created xsi:type="dcterms:W3CDTF">2015-01-14T01:01:20Z</dcterms:created>
  <dcterms:modified xsi:type="dcterms:W3CDTF">2015-01-15T13:00:32Z</dcterms:modified>
</cp:coreProperties>
</file>