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2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FF15-178F-4AF6-87A4-933A035CF23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F178F15-D4D1-4D75-8EB9-D28CE931C6E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FF15-178F-4AF6-87A4-933A035CF23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8F15-D4D1-4D75-8EB9-D28CE931C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FF15-178F-4AF6-87A4-933A035CF23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8F15-D4D1-4D75-8EB9-D28CE931C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FF15-178F-4AF6-87A4-933A035CF23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8F15-D4D1-4D75-8EB9-D28CE931C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FF15-178F-4AF6-87A4-933A035CF23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8F15-D4D1-4D75-8EB9-D28CE931C6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FF15-178F-4AF6-87A4-933A035CF23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8F15-D4D1-4D75-8EB9-D28CE931C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FF15-178F-4AF6-87A4-933A035CF23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8F15-D4D1-4D75-8EB9-D28CE931C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FF15-178F-4AF6-87A4-933A035CF23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8F15-D4D1-4D75-8EB9-D28CE931C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FF15-178F-4AF6-87A4-933A035CF23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8F15-D4D1-4D75-8EB9-D28CE931C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FF15-178F-4AF6-87A4-933A035CF23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8F15-D4D1-4D75-8EB9-D28CE931C6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FF15-178F-4AF6-87A4-933A035CF23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8F15-D4D1-4D75-8EB9-D28CE931C6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AB1FF15-178F-4AF6-87A4-933A035CF23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F178F15-D4D1-4D75-8EB9-D28CE931C6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FME1At3vmI" TargetMode="External"/><Relationship Id="rId2" Type="http://schemas.openxmlformats.org/officeDocument/2006/relationships/hyperlink" Target="https://www.youtube.com/watch?v=mGsJuUDMib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1vvb16VyVE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sz="2800" dirty="0"/>
          </a:p>
          <a:p>
            <a:r>
              <a:rPr lang="en-US" sz="2800" dirty="0" smtClean="0"/>
              <a:t>On </a:t>
            </a:r>
            <a:r>
              <a:rPr lang="en-US" sz="2800" dirty="0" smtClean="0"/>
              <a:t>notebook paper, answer the following questions: </a:t>
            </a:r>
            <a:endParaRPr lang="en-US" sz="3200" dirty="0"/>
          </a:p>
          <a:p>
            <a:pPr lvl="1"/>
            <a:r>
              <a:rPr lang="en-US" sz="2800" dirty="0" smtClean="0"/>
              <a:t>Where are you from (originally – like, your ancestors)?  </a:t>
            </a:r>
          </a:p>
          <a:p>
            <a:pPr lvl="1"/>
            <a:r>
              <a:rPr lang="en-US" sz="2800" dirty="0" smtClean="0"/>
              <a:t>What do you know about the place you come from?  </a:t>
            </a:r>
          </a:p>
          <a:p>
            <a:pPr lvl="1"/>
            <a:r>
              <a:rPr lang="en-US" sz="2800" dirty="0" smtClean="0"/>
              <a:t>What do you consider to be your culture? </a:t>
            </a:r>
          </a:p>
          <a:p>
            <a:pPr lvl="1"/>
            <a:r>
              <a:rPr lang="en-US" sz="2800" dirty="0" smtClean="0"/>
              <a:t>What are some of your cultural traditions?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3970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 Health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survey is MANDATORY.  </a:t>
            </a:r>
          </a:p>
          <a:p>
            <a:r>
              <a:rPr lang="en-US" dirty="0" smtClean="0"/>
              <a:t>You will be issued a laptop.  </a:t>
            </a:r>
          </a:p>
          <a:p>
            <a:r>
              <a:rPr lang="en-US" dirty="0" smtClean="0"/>
              <a:t>Please log on and then find a logo on the desktop that is white with the blue “e.”  That is a shortcut to the survey.  </a:t>
            </a:r>
          </a:p>
          <a:p>
            <a:r>
              <a:rPr lang="en-US" dirty="0" smtClean="0"/>
              <a:t>Take the survey.  </a:t>
            </a:r>
          </a:p>
          <a:p>
            <a:r>
              <a:rPr lang="en-US" dirty="0" smtClean="0"/>
              <a:t>When finished, LOG OFF the laptop, but do NOT shut down.  Do not just close it without logging off. </a:t>
            </a:r>
          </a:p>
          <a:p>
            <a:r>
              <a:rPr lang="en-US" dirty="0" smtClean="0"/>
              <a:t>Bring your laptop to ME.  It has to go in a particular place, not just in any slot.  </a:t>
            </a:r>
          </a:p>
          <a:p>
            <a:r>
              <a:rPr lang="en-US" dirty="0" smtClean="0"/>
              <a:t>I will ask you to sign off that you completed </a:t>
            </a:r>
            <a:r>
              <a:rPr lang="en-US" smtClean="0"/>
              <a:t>the survey.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http</a:t>
            </a:r>
            <a:r>
              <a:rPr lang="en-US" dirty="0">
                <a:solidFill>
                  <a:schemeClr val="tx1"/>
                </a:solidFill>
              </a:rPr>
              <a:t>://</a:t>
            </a:r>
            <a:r>
              <a:rPr lang="en-US" dirty="0" smtClean="0">
                <a:solidFill>
                  <a:schemeClr val="tx1"/>
                </a:solidFill>
              </a:rPr>
              <a:t>admin.doe.k12.ga.us/gadoe/sla/gshs.nsf/SurveyHS.xsp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781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(WRITE DOWN!)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CULTURE:  the beliefs, customs, arts, etc., of a particular society, group, place, or </a:t>
            </a:r>
            <a:r>
              <a:rPr lang="en-US" dirty="0" smtClean="0"/>
              <a:t>time  AND/OR   a </a:t>
            </a:r>
            <a:r>
              <a:rPr lang="en-US" dirty="0"/>
              <a:t>particular society that has its own beliefs, ways of life, art, etc.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RITUAL: a religious or solemn ceremony consisting of a series of actions performed according to a prescribed order.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CUSTOM: a traditional and widely accepted way of behaving or doing something that is specific to a particular society, place, or time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TRADITION: a way of thinking, behaving, or doing something that has been used by the people in a particular group, family, society, etc., for a long time</a:t>
            </a:r>
          </a:p>
        </p:txBody>
      </p:sp>
    </p:spTree>
    <p:extLst>
      <p:ext uri="{BB962C8B-B14F-4D97-AF65-F5344CB8AC3E}">
        <p14:creationId xmlns:p14="http://schemas.microsoft.com/office/powerpoint/2010/main" val="1085970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UNUSUAL CULTURAL RITUALS/CUSTOMS/TRADITIONS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Babies in India: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www.youtube.com/watch?v=mGsJuUDMibY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Giraffe </a:t>
            </a:r>
            <a:r>
              <a:rPr lang="en-US" dirty="0"/>
              <a:t>Women: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www.youtube.com/watch?v=0FME1At3vmI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Scarification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www.youtube.com/watch?v=1vvb16VyVEY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314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BODY RITUAL AMONG THE NACIREMA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we’re reading an informational text about a culture called the “</a:t>
            </a:r>
            <a:r>
              <a:rPr lang="en-US" dirty="0" err="1" smtClean="0"/>
              <a:t>Nacirema</a:t>
            </a:r>
            <a:r>
              <a:rPr lang="en-US" dirty="0" smtClean="0"/>
              <a:t>.”  </a:t>
            </a:r>
          </a:p>
          <a:p>
            <a:endParaRPr lang="en-US" dirty="0"/>
          </a:p>
          <a:p>
            <a:r>
              <a:rPr lang="en-US" dirty="0" smtClean="0"/>
              <a:t>Follow the directions on your handout for annotation and answering the questions.  </a:t>
            </a:r>
          </a:p>
          <a:p>
            <a:endParaRPr lang="en-US" dirty="0"/>
          </a:p>
          <a:p>
            <a:r>
              <a:rPr lang="en-US" dirty="0" smtClean="0"/>
              <a:t>If at ANY TIME you figure out who the </a:t>
            </a:r>
            <a:r>
              <a:rPr lang="en-US" dirty="0" err="1" smtClean="0"/>
              <a:t>Nacirema</a:t>
            </a:r>
            <a:r>
              <a:rPr lang="en-US" dirty="0" smtClean="0"/>
              <a:t> are, DO NOT BLURT IT OUT!!!!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15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reading reflection questions.  </a:t>
            </a:r>
          </a:p>
          <a:p>
            <a:r>
              <a:rPr lang="en-US" dirty="0" smtClean="0"/>
              <a:t>You </a:t>
            </a:r>
            <a:r>
              <a:rPr lang="en-US" smtClean="0"/>
              <a:t>may work with a partner or alone.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11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1207</TotalTime>
  <Words>369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WARM-UP</vt:lpstr>
      <vt:lpstr>Georgia Health Survey</vt:lpstr>
      <vt:lpstr>VOCABULARY (WRITE DOWN!)</vt:lpstr>
      <vt:lpstr>UNUSUAL CULTURAL RITUALS/CUSTOMS/TRADITIONS</vt:lpstr>
      <vt:lpstr>BODY RITUAL AMONG THE NACIREMA</vt:lpstr>
      <vt:lpstr>READING REFLECTION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11</cp:revision>
  <dcterms:created xsi:type="dcterms:W3CDTF">2014-01-13T22:07:12Z</dcterms:created>
  <dcterms:modified xsi:type="dcterms:W3CDTF">2014-01-16T13:05:33Z</dcterms:modified>
</cp:coreProperties>
</file>