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B323-3B09-481E-AAB9-D7477312831D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F74E172-EE14-47AD-BBDD-F53B8909FE7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B323-3B09-481E-AAB9-D7477312831D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172-EE14-47AD-BBDD-F53B8909FE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B323-3B09-481E-AAB9-D7477312831D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172-EE14-47AD-BBDD-F53B8909FE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B323-3B09-481E-AAB9-D7477312831D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172-EE14-47AD-BBDD-F53B8909FE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B323-3B09-481E-AAB9-D7477312831D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172-EE14-47AD-BBDD-F53B8909FE7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B323-3B09-481E-AAB9-D7477312831D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172-EE14-47AD-BBDD-F53B8909FE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B323-3B09-481E-AAB9-D7477312831D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172-EE14-47AD-BBDD-F53B8909FE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B323-3B09-481E-AAB9-D7477312831D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172-EE14-47AD-BBDD-F53B8909FE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B323-3B09-481E-AAB9-D7477312831D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172-EE14-47AD-BBDD-F53B8909FE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B323-3B09-481E-AAB9-D7477312831D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172-EE14-47AD-BBDD-F53B8909FE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B323-3B09-481E-AAB9-D7477312831D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172-EE14-47AD-BBDD-F53B8909FE7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B67B323-3B09-481E-AAB9-D7477312831D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F74E172-EE14-47AD-BBDD-F53B8909FE7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down 5 facts you know about other countries or cultures (it can be all from the same country or you can use different ones).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959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 Project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4 Requirements: </a:t>
            </a:r>
          </a:p>
          <a:p>
            <a:pPr marL="571500" indent="-457200">
              <a:buAutoNum type="arabicParenR"/>
            </a:pPr>
            <a:r>
              <a:rPr lang="en-US" dirty="0" smtClean="0"/>
              <a:t>Research Notes  -  Today </a:t>
            </a:r>
          </a:p>
          <a:p>
            <a:pPr marL="571500" indent="-457200">
              <a:buAutoNum type="arabicParenR"/>
            </a:pPr>
            <a:r>
              <a:rPr lang="en-US" dirty="0" smtClean="0"/>
              <a:t>Digital Presentation – Tomorrow and Monday</a:t>
            </a:r>
          </a:p>
          <a:p>
            <a:pPr marL="571500" indent="-457200">
              <a:buAutoNum type="arabicParenR"/>
            </a:pPr>
            <a:r>
              <a:rPr lang="en-US" dirty="0" smtClean="0"/>
              <a:t>One-Pager Visual – Tuesday </a:t>
            </a:r>
          </a:p>
          <a:p>
            <a:pPr marL="571500" indent="-457200">
              <a:buAutoNum type="arabicParenR"/>
            </a:pPr>
            <a:r>
              <a:rPr lang="en-US" dirty="0" smtClean="0"/>
              <a:t>Oral Presentation – Wednesday-Friday </a:t>
            </a:r>
          </a:p>
          <a:p>
            <a:pPr marL="571500" indent="-457200">
              <a:buAutoNum type="arabicParenR"/>
            </a:pPr>
            <a:endParaRPr lang="en-US" dirty="0"/>
          </a:p>
          <a:p>
            <a:pPr marL="114300" indent="0">
              <a:buNone/>
            </a:pPr>
            <a:r>
              <a:rPr lang="en-US" b="1" dirty="0" smtClean="0"/>
              <a:t>Grading: Worth 300 points total (see rubric)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*Jot down any questions you have as we go through the requirements, so you don’t forget to ask!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185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KWL Brainstorm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What do you already know about your assigned country?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do you know you want to know about your assigned country?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Put this in your notebook so you can complete the L next week.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664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all your things.  </a:t>
            </a:r>
          </a:p>
          <a:p>
            <a:endParaRPr lang="en-US" dirty="0"/>
          </a:p>
          <a:p>
            <a:r>
              <a:rPr lang="en-US" dirty="0" smtClean="0"/>
              <a:t>Spread out – don’t sit next to your BFF and then talk!  </a:t>
            </a:r>
          </a:p>
          <a:p>
            <a:endParaRPr lang="en-US" dirty="0"/>
          </a:p>
          <a:p>
            <a:r>
              <a:rPr lang="en-US" dirty="0" smtClean="0"/>
              <a:t>All rules still apply – if you need to listen to a video clip, alert me so I know why you have headphones in.  </a:t>
            </a:r>
          </a:p>
          <a:p>
            <a:endParaRPr lang="en-US" dirty="0"/>
          </a:p>
          <a:p>
            <a:r>
              <a:rPr lang="en-US" dirty="0" smtClean="0"/>
              <a:t>Use your time WISELY!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2687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</TotalTime>
  <Words>146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Apothecary</vt:lpstr>
      <vt:lpstr>Warm-Up</vt:lpstr>
      <vt:lpstr>Unit 1 Project</vt:lpstr>
      <vt:lpstr>KWL Brainstorm</vt:lpstr>
      <vt:lpstr>Computer Lab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2</cp:revision>
  <dcterms:created xsi:type="dcterms:W3CDTF">2015-01-21T17:59:08Z</dcterms:created>
  <dcterms:modified xsi:type="dcterms:W3CDTF">2015-01-21T18:09:34Z</dcterms:modified>
</cp:coreProperties>
</file>