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57" r:id="rId4"/>
    <p:sldId id="259" r:id="rId5"/>
    <p:sldId id="258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E84-030C-462C-8484-B3043D19EEC9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7A5199-2BC9-4CAF-8777-AB285C32EB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E84-030C-462C-8484-B3043D19EEC9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5199-2BC9-4CAF-8777-AB285C32E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E84-030C-462C-8484-B3043D19EEC9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5199-2BC9-4CAF-8777-AB285C32E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E84-030C-462C-8484-B3043D19EEC9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5199-2BC9-4CAF-8777-AB285C32E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E84-030C-462C-8484-B3043D19EEC9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5199-2BC9-4CAF-8777-AB285C32EB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E84-030C-462C-8484-B3043D19EEC9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5199-2BC9-4CAF-8777-AB285C32E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E84-030C-462C-8484-B3043D19EEC9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5199-2BC9-4CAF-8777-AB285C32E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E84-030C-462C-8484-B3043D19EEC9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5199-2BC9-4CAF-8777-AB285C32E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E84-030C-462C-8484-B3043D19EEC9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5199-2BC9-4CAF-8777-AB285C32E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E84-030C-462C-8484-B3043D19EEC9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5199-2BC9-4CAF-8777-AB285C32EB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FE84-030C-462C-8484-B3043D19EEC9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5199-2BC9-4CAF-8777-AB285C32EB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EBCFE84-030C-462C-8484-B3043D19EEC9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C7A5199-2BC9-4CAF-8777-AB285C32EB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Warm-Up – </a:t>
            </a:r>
            <a:br>
              <a:rPr lang="en-US" dirty="0" smtClean="0"/>
            </a:br>
            <a:r>
              <a:rPr lang="en-US" dirty="0" smtClean="0"/>
              <a:t>what makes you happy?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38600" y="1752600"/>
            <a:ext cx="4876800" cy="4805363"/>
          </a:xfrm>
        </p:spPr>
        <p:txBody>
          <a:bodyPr>
            <a:normAutofit/>
          </a:bodyPr>
          <a:lstStyle/>
          <a:p>
            <a:r>
              <a:rPr lang="en-US" dirty="0" smtClean="0"/>
              <a:t>Choose one thing that makes you happy. It can be a small, seemingly meaningless thing, or it can be something huge and important. </a:t>
            </a:r>
          </a:p>
          <a:p>
            <a:endParaRPr lang="en-US" dirty="0"/>
          </a:p>
          <a:p>
            <a:r>
              <a:rPr lang="en-US" dirty="0" smtClean="0"/>
              <a:t>On an index card, please write in LARGE LETTERS the thing that makes you happy.  </a:t>
            </a:r>
          </a:p>
          <a:p>
            <a:endParaRPr lang="en-US" dirty="0"/>
          </a:p>
          <a:p>
            <a:r>
              <a:rPr lang="en-US" dirty="0" smtClean="0"/>
              <a:t>Decorate it! (Yes, you must.)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581399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6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fontScale="25000" lnSpcReduction="20000"/>
          </a:bodyPr>
          <a:lstStyle/>
          <a:p>
            <a:r>
              <a:rPr lang="en-US" sz="5500" dirty="0" smtClean="0"/>
              <a:t>How many books will be reading in this class?</a:t>
            </a:r>
          </a:p>
          <a:p>
            <a:endParaRPr lang="en-US" sz="5500" dirty="0"/>
          </a:p>
          <a:p>
            <a:r>
              <a:rPr lang="en-US" sz="5500" dirty="0" smtClean="0"/>
              <a:t>Can we chew gum during class? </a:t>
            </a:r>
          </a:p>
          <a:p>
            <a:endParaRPr lang="en-US" sz="5500" dirty="0" smtClean="0"/>
          </a:p>
          <a:p>
            <a:r>
              <a:rPr lang="en-US" sz="5500" dirty="0" smtClean="0"/>
              <a:t>Are we going to have homework every day? </a:t>
            </a:r>
          </a:p>
          <a:p>
            <a:endParaRPr lang="en-US" sz="5500" dirty="0"/>
          </a:p>
          <a:p>
            <a:r>
              <a:rPr lang="en-US" sz="5500" dirty="0" smtClean="0"/>
              <a:t>How can I pull up my GPA? </a:t>
            </a:r>
          </a:p>
          <a:p>
            <a:endParaRPr lang="en-US" sz="5500" dirty="0"/>
          </a:p>
          <a:p>
            <a:r>
              <a:rPr lang="en-US" sz="5500" dirty="0" smtClean="0"/>
              <a:t>Can we listen to music at the end of the period if we work throughout the period? </a:t>
            </a:r>
          </a:p>
          <a:p>
            <a:pPr marL="114300" indent="0">
              <a:buNone/>
            </a:pPr>
            <a:endParaRPr lang="en-US" sz="5500" dirty="0"/>
          </a:p>
          <a:p>
            <a:r>
              <a:rPr lang="en-US" sz="5500" dirty="0" smtClean="0"/>
              <a:t>Will you help me reach my goals? </a:t>
            </a:r>
          </a:p>
          <a:p>
            <a:pPr marL="114300" indent="0">
              <a:buNone/>
            </a:pPr>
            <a:endParaRPr lang="en-US" sz="5500" dirty="0" smtClean="0"/>
          </a:p>
          <a:p>
            <a:r>
              <a:rPr lang="en-US" sz="5500" dirty="0"/>
              <a:t>Do you love stories, including dark stories? </a:t>
            </a:r>
          </a:p>
          <a:p>
            <a:endParaRPr lang="en-US" sz="5500" dirty="0"/>
          </a:p>
          <a:p>
            <a:r>
              <a:rPr lang="en-US" sz="5500" dirty="0"/>
              <a:t>Is this class fast-paced, and do you leave students behind? </a:t>
            </a:r>
            <a:endParaRPr lang="en-US" sz="5500" dirty="0" smtClean="0"/>
          </a:p>
          <a:p>
            <a:endParaRPr lang="en-US" sz="5500" dirty="0"/>
          </a:p>
          <a:p>
            <a:r>
              <a:rPr lang="en-US" sz="5500" dirty="0"/>
              <a:t>Do you like kids? </a:t>
            </a:r>
          </a:p>
          <a:p>
            <a:pPr marL="114300" indent="0">
              <a:buNone/>
            </a:pPr>
            <a:endParaRPr lang="en-US" sz="5500" dirty="0"/>
          </a:p>
          <a:p>
            <a:r>
              <a:rPr lang="en-US" sz="5500" dirty="0"/>
              <a:t>Will we take many  notes? </a:t>
            </a:r>
          </a:p>
          <a:p>
            <a:endParaRPr lang="en-US" sz="5500" dirty="0"/>
          </a:p>
          <a:p>
            <a:r>
              <a:rPr lang="en-US" sz="5500" dirty="0"/>
              <a:t>Do you let students charge their phones?  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3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SUCCEED IN WORLD LIT</a:t>
            </a:r>
            <a:br>
              <a:rPr lang="en-US" dirty="0" smtClean="0"/>
            </a:br>
            <a:r>
              <a:rPr lang="en-US" dirty="0" smtClean="0"/>
              <a:t>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Your Task: </a:t>
            </a:r>
            <a:r>
              <a:rPr lang="en-US" dirty="0"/>
              <a:t>Using information from former students, as well as what you have gathered in the past two days, </a:t>
            </a:r>
            <a:r>
              <a:rPr lang="en-US" dirty="0" smtClean="0"/>
              <a:t>you will create a poster about this class. Things you may want to include: </a:t>
            </a:r>
          </a:p>
          <a:p>
            <a:pPr marL="114300" indent="0">
              <a:buNone/>
            </a:pPr>
            <a:endParaRPr lang="en-US" dirty="0"/>
          </a:p>
          <a:p>
            <a:pPr lvl="1"/>
            <a:r>
              <a:rPr lang="en-US" sz="2400" dirty="0"/>
              <a:t>Advice on how to succeed</a:t>
            </a:r>
          </a:p>
          <a:p>
            <a:pPr lvl="1"/>
            <a:r>
              <a:rPr lang="en-US" sz="2400" dirty="0"/>
              <a:t>Information about the content – what are we going to learn</a:t>
            </a:r>
          </a:p>
          <a:p>
            <a:pPr lvl="1"/>
            <a:r>
              <a:rPr lang="en-US" sz="2400" dirty="0"/>
              <a:t>Interesting facts/tidbits</a:t>
            </a:r>
          </a:p>
          <a:p>
            <a:pPr lvl="1"/>
            <a:r>
              <a:rPr lang="en-US" sz="2400" dirty="0"/>
              <a:t>Color, creativity, and personality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2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Each group will give a brief </a:t>
            </a:r>
            <a:r>
              <a:rPr lang="en-US" dirty="0" smtClean="0"/>
              <a:t>(2 </a:t>
            </a:r>
            <a:r>
              <a:rPr lang="en-US" dirty="0" smtClean="0"/>
              <a:t>minute) presentation of what you learned from your letters and what you think your peers need to keep in mind as we begin this semester. </a:t>
            </a:r>
          </a:p>
          <a:p>
            <a:endParaRPr lang="en-US" dirty="0"/>
          </a:p>
          <a:p>
            <a:r>
              <a:rPr lang="en-US" dirty="0" smtClean="0"/>
              <a:t>Please decide what you will say and who will say it, so you’re ready when it is your turn.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Ms. </a:t>
            </a:r>
            <a:r>
              <a:rPr lang="en-US" dirty="0" err="1" smtClean="0"/>
              <a:t>Yeganegi’s</a:t>
            </a:r>
            <a:r>
              <a:rPr lang="en-US" dirty="0" smtClean="0"/>
              <a:t> advice- </a:t>
            </a:r>
            <a:br>
              <a:rPr lang="en-US" dirty="0" smtClean="0"/>
            </a:br>
            <a:r>
              <a:rPr lang="en-US" dirty="0" smtClean="0"/>
              <a:t>How to succeed!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r>
              <a:rPr lang="en-US" dirty="0" smtClean="0"/>
              <a:t>Start strong! </a:t>
            </a:r>
          </a:p>
          <a:p>
            <a:r>
              <a:rPr lang="en-US" dirty="0" smtClean="0"/>
              <a:t>Pay attention.</a:t>
            </a:r>
          </a:p>
          <a:p>
            <a:r>
              <a:rPr lang="en-US" dirty="0" smtClean="0"/>
              <a:t>Stay on task.</a:t>
            </a:r>
          </a:p>
          <a:p>
            <a:r>
              <a:rPr lang="en-US" dirty="0" smtClean="0"/>
              <a:t>Complete your work. </a:t>
            </a:r>
          </a:p>
          <a:p>
            <a:r>
              <a:rPr lang="en-US" dirty="0" smtClean="0"/>
              <a:t>Turn IN your work. </a:t>
            </a:r>
          </a:p>
          <a:p>
            <a:r>
              <a:rPr lang="en-US" dirty="0" smtClean="0"/>
              <a:t>Ask for help when you need it. </a:t>
            </a:r>
          </a:p>
          <a:p>
            <a:r>
              <a:rPr lang="en-US" dirty="0" smtClean="0"/>
              <a:t>Come to tutoring early on. </a:t>
            </a:r>
          </a:p>
          <a:p>
            <a:r>
              <a:rPr lang="en-US" dirty="0" smtClean="0"/>
              <a:t>Don’t slack off in two months. </a:t>
            </a:r>
          </a:p>
          <a:p>
            <a:r>
              <a:rPr lang="en-US" dirty="0" smtClean="0"/>
              <a:t>Do any extra credit you receive. </a:t>
            </a:r>
          </a:p>
          <a:p>
            <a:r>
              <a:rPr lang="en-US" dirty="0" smtClean="0"/>
              <a:t>Be nice. </a:t>
            </a:r>
          </a:p>
        </p:txBody>
      </p:sp>
    </p:spTree>
    <p:extLst>
      <p:ext uri="{BB962C8B-B14F-4D97-AF65-F5344CB8AC3E}">
        <p14:creationId xmlns:p14="http://schemas.microsoft.com/office/powerpoint/2010/main" val="369780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CLOSING: </a:t>
            </a:r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3352800" cy="48768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 smtClean="0"/>
              <a:t>Think of a time that this quote had some meaning in your personal life. Write about what happened, what you learned, and how the experience helped you grow.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If you cannot think of anything, then write about how you might use this quote to help you in the future. 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533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95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1078</TotalTime>
  <Words>393</Words>
  <Application>Microsoft Office PowerPoint</Application>
  <PresentationFormat>On-screen Show (4:3)</PresentationFormat>
  <Paragraphs>62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Apothecary</vt:lpstr>
      <vt:lpstr>Warm-Up –  what makes you happy?</vt:lpstr>
      <vt:lpstr>FAq</vt:lpstr>
      <vt:lpstr>HOW TO SUCCEED IN WORLD LIT GROUP ACTIVITY</vt:lpstr>
      <vt:lpstr>PRESENTATIONS</vt:lpstr>
      <vt:lpstr>Ms. Yeganegi’s advice-  How to succeed! </vt:lpstr>
      <vt:lpstr>CLOSING: Journal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Warm-Up: Journal</dc:title>
  <dc:creator>Alexandra Yeganegi</dc:creator>
  <cp:lastModifiedBy>Alexandra Yeganegi</cp:lastModifiedBy>
  <cp:revision>4</cp:revision>
  <dcterms:created xsi:type="dcterms:W3CDTF">2015-01-04T05:16:24Z</dcterms:created>
  <dcterms:modified xsi:type="dcterms:W3CDTF">2015-01-08T12:45:05Z</dcterms:modified>
</cp:coreProperties>
</file>