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94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2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6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3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2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F7AF55-AA33-44E9-9C84-E20EA594706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DB6718-FD4B-469B-881A-368C1BA6D0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72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4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– 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Imagine that you are a refugee who has left your home and family behind.  Write a letter to your family and friends, telling them about your new life and your feelings at this time.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877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“God Grew Tired of Us”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Please answer the four “Before Viewing” questions and be prepared to discuss the responses.  </a:t>
            </a:r>
          </a:p>
          <a:p>
            <a:endParaRPr lang="en-US" sz="4000" dirty="0"/>
          </a:p>
          <a:p>
            <a:r>
              <a:rPr lang="en-US" sz="4000" dirty="0" smtClean="0"/>
              <a:t>During Viewing: Complete the four questions.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14265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</TotalTime>
  <Words>73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Retrospect</vt:lpstr>
      <vt:lpstr>PowerPoint Presentation</vt:lpstr>
      <vt:lpstr>Journal – 3rd block</vt:lpstr>
      <vt:lpstr>“God Grew Tired of Us”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Yeganegi</dc:creator>
  <cp:lastModifiedBy>Alexandra Yeganegi</cp:lastModifiedBy>
  <cp:revision>1</cp:revision>
  <dcterms:created xsi:type="dcterms:W3CDTF">2015-10-15T11:45:36Z</dcterms:created>
  <dcterms:modified xsi:type="dcterms:W3CDTF">2015-10-15T11:50:43Z</dcterms:modified>
</cp:coreProperties>
</file>