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DC74FC-6E0C-45CD-9A9E-5D5E980ED35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C7FE2B-C6CF-482F-9C79-F28A3393B3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Persuasive Claim about the following topic: Should </a:t>
            </a:r>
            <a:r>
              <a:rPr lang="en-US" dirty="0" err="1" smtClean="0"/>
              <a:t>Amal</a:t>
            </a:r>
            <a:r>
              <a:rPr lang="en-US" dirty="0" smtClean="0"/>
              <a:t> wear the hijab?  </a:t>
            </a:r>
          </a:p>
          <a:p>
            <a:endParaRPr lang="en-US" dirty="0"/>
          </a:p>
          <a:p>
            <a:r>
              <a:rPr lang="en-US" dirty="0" smtClean="0"/>
              <a:t>Use your warm-up from last Friday, pros and cons list, to help create your reasons.</a:t>
            </a:r>
          </a:p>
          <a:p>
            <a:endParaRPr lang="en-US" dirty="0"/>
          </a:p>
          <a:p>
            <a:r>
              <a:rPr lang="en-US" dirty="0" smtClean="0"/>
              <a:t>Simply follow along with the directions!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 = Argument</a:t>
            </a:r>
          </a:p>
          <a:p>
            <a:pPr lvl="1"/>
            <a:r>
              <a:rPr lang="en-US" dirty="0" smtClean="0"/>
              <a:t>What do you believe? </a:t>
            </a:r>
          </a:p>
          <a:p>
            <a:pPr lvl="1"/>
            <a:endParaRPr lang="en-US" dirty="0"/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Counterclaim = Counterargument </a:t>
            </a:r>
          </a:p>
          <a:p>
            <a:pPr lvl="1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What does the other side believe? 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Call to Action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buClr>
                <a:srgbClr val="60B5CC"/>
              </a:buClr>
            </a:pPr>
            <a:r>
              <a:rPr lang="en-US" dirty="0">
                <a:solidFill>
                  <a:prstClr val="black"/>
                </a:solidFill>
              </a:rPr>
              <a:t>What do you </a:t>
            </a:r>
            <a:r>
              <a:rPr lang="en-US" dirty="0" smtClean="0">
                <a:solidFill>
                  <a:prstClr val="black"/>
                </a:solidFill>
              </a:rPr>
              <a:t>want your audience to do after hearing from you?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21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is due tomorrow (common assessment skill review) </a:t>
            </a:r>
          </a:p>
          <a:p>
            <a:endParaRPr lang="en-US" dirty="0"/>
          </a:p>
          <a:p>
            <a:r>
              <a:rPr lang="en-US" dirty="0" smtClean="0"/>
              <a:t>Tutoring today.  Meet me in here, but we will have to move to the tennis courts.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2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Does My Head Look Big in This?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10, 11, 12, 13…. ??? </a:t>
            </a:r>
          </a:p>
          <a:p>
            <a:endParaRPr lang="en-US" dirty="0"/>
          </a:p>
          <a:p>
            <a:r>
              <a:rPr lang="en-US" dirty="0" smtClean="0"/>
              <a:t>Annotations – 5 per chapter</a:t>
            </a:r>
          </a:p>
          <a:p>
            <a:r>
              <a:rPr lang="en-US" dirty="0" smtClean="0"/>
              <a:t>Double-Entry Reading Log – 5 per chapter</a:t>
            </a:r>
          </a:p>
        </p:txBody>
      </p:sp>
    </p:spTree>
    <p:extLst>
      <p:ext uri="{BB962C8B-B14F-4D97-AF65-F5344CB8AC3E}">
        <p14:creationId xmlns:p14="http://schemas.microsoft.com/office/powerpoint/2010/main" val="23270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Illustrative Summaries for </a:t>
            </a:r>
            <a:r>
              <a:rPr lang="en-US" smtClean="0"/>
              <a:t>the chapters read today.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7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150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Warm-Up</vt:lpstr>
      <vt:lpstr>Persuasive Terms</vt:lpstr>
      <vt:lpstr>Reminders</vt:lpstr>
      <vt:lpstr>Does My Head Look Big in This?</vt:lpstr>
      <vt:lpstr>Illustrative Summaries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2014-10-02T12:00:19Z</dcterms:created>
  <dcterms:modified xsi:type="dcterms:W3CDTF">2014-10-02T12:04:04Z</dcterms:modified>
</cp:coreProperties>
</file>