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C5D4BFA-5331-44EE-B4FB-72DA840D10D6}" type="datetimeFigureOut">
              <a:rPr lang="en-US" smtClean="0"/>
              <a:t>11/16/2014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FAEA02-4A5B-49BD-BCD5-BD3E4894DA50}"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AEA02-4A5B-49BD-BCD5-BD3E4894DA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AEA02-4A5B-49BD-BCD5-BD3E4894DA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AEA02-4A5B-49BD-BCD5-BD3E4894DA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C5D4BFA-5331-44EE-B4FB-72DA840D10D6}" type="datetimeFigureOut">
              <a:rPr lang="en-US" smtClean="0"/>
              <a:t>11/16/2014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FAEA02-4A5B-49BD-BCD5-BD3E4894DA50}"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0FAEA02-4A5B-49BD-BCD5-BD3E4894DA50}"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0FAEA02-4A5B-49BD-BCD5-BD3E4894DA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FAEA02-4A5B-49BD-BCD5-BD3E4894DA50}"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5D4BFA-5331-44EE-B4FB-72DA840D10D6}" type="datetimeFigureOut">
              <a:rPr lang="en-US" smtClean="0"/>
              <a:t>11/16/2014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FAEA02-4A5B-49BD-BCD5-BD3E4894DA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5D4BFA-5331-44EE-B4FB-72DA840D10D6}" type="datetimeFigureOut">
              <a:rPr lang="en-US" smtClean="0"/>
              <a:t>11/16/2014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FAEA02-4A5B-49BD-BCD5-BD3E4894DA50}"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C5D4BFA-5331-44EE-B4FB-72DA840D10D6}" type="datetimeFigureOut">
              <a:rPr lang="en-US" smtClean="0"/>
              <a:t>11/16/2014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FAEA02-4A5B-49BD-BCD5-BD3E4894DA50}"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C5D4BFA-5331-44EE-B4FB-72DA840D10D6}" type="datetimeFigureOut">
              <a:rPr lang="en-US" smtClean="0"/>
              <a:t>11/16/2014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0FAEA02-4A5B-49BD-BCD5-BD3E4894DA50}"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normAutofit lnSpcReduction="10000"/>
          </a:bodyPr>
          <a:lstStyle/>
          <a:p>
            <a:r>
              <a:rPr lang="en-US" dirty="0" smtClean="0"/>
              <a:t>We are finished with Unit 3.  To sum up your knowledge, please complete this warm-up. </a:t>
            </a:r>
          </a:p>
          <a:p>
            <a:endParaRPr lang="en-US" dirty="0"/>
          </a:p>
          <a:p>
            <a:r>
              <a:rPr lang="en-US" dirty="0" smtClean="0"/>
              <a:t>INDIVIDUALLY: Take 5 slips of paper. On each paper, write ONE term/concept we have learned about this semester that you think is VERY important to understanding World Lit. Do not share with your peers!</a:t>
            </a:r>
            <a:endParaRPr lang="en-US" dirty="0"/>
          </a:p>
        </p:txBody>
      </p:sp>
    </p:spTree>
    <p:extLst>
      <p:ext uri="{BB962C8B-B14F-4D97-AF65-F5344CB8AC3E}">
        <p14:creationId xmlns:p14="http://schemas.microsoft.com/office/powerpoint/2010/main" val="345356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46236"/>
            <a:ext cx="8229600" cy="4906963"/>
          </a:xfrm>
        </p:spPr>
        <p:txBody>
          <a:bodyPr>
            <a:normAutofit fontScale="92500"/>
          </a:bodyPr>
          <a:lstStyle/>
          <a:p>
            <a:r>
              <a:rPr lang="en-US" dirty="0" smtClean="0"/>
              <a:t>WITH YOUR GROUP:</a:t>
            </a:r>
          </a:p>
          <a:p>
            <a:pPr marL="0" indent="0">
              <a:buNone/>
            </a:pPr>
            <a:r>
              <a:rPr lang="en-US" dirty="0" smtClean="0"/>
              <a:t>One at a time, share the five words you wrote down. Lay them so everyone can see them.</a:t>
            </a:r>
          </a:p>
          <a:p>
            <a:pPr marL="0" indent="0">
              <a:buNone/>
            </a:pPr>
            <a:endParaRPr lang="en-US" dirty="0"/>
          </a:p>
          <a:p>
            <a:pPr marL="0" indent="0">
              <a:buNone/>
            </a:pPr>
            <a:r>
              <a:rPr lang="en-US" dirty="0" smtClean="0"/>
              <a:t>After everyone has shared, look at all your words. </a:t>
            </a:r>
          </a:p>
          <a:p>
            <a:pPr marL="0" indent="0">
              <a:buNone/>
            </a:pPr>
            <a:endParaRPr lang="en-US" dirty="0"/>
          </a:p>
          <a:p>
            <a:pPr marL="0" indent="0">
              <a:buNone/>
            </a:pPr>
            <a:r>
              <a:rPr lang="en-US" dirty="0" smtClean="0"/>
              <a:t>Fill out the handout. </a:t>
            </a:r>
          </a:p>
          <a:p>
            <a:pPr marL="0" indent="0">
              <a:buNone/>
            </a:pPr>
            <a:endParaRPr lang="en-US" dirty="0"/>
          </a:p>
          <a:p>
            <a:pPr marL="0" indent="0">
              <a:buNone/>
            </a:pPr>
            <a:r>
              <a:rPr lang="en-US" dirty="0" smtClean="0"/>
              <a:t>Be prepared to share your top three words.</a:t>
            </a:r>
            <a:endParaRPr lang="en-US" dirty="0"/>
          </a:p>
        </p:txBody>
      </p:sp>
    </p:spTree>
    <p:extLst>
      <p:ext uri="{BB962C8B-B14F-4D97-AF65-F5344CB8AC3E}">
        <p14:creationId xmlns:p14="http://schemas.microsoft.com/office/powerpoint/2010/main" val="135214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Literature Encyclopedia</a:t>
            </a:r>
            <a:br>
              <a:rPr lang="en-US" dirty="0" smtClean="0"/>
            </a:br>
            <a:r>
              <a:rPr lang="en-US" dirty="0" smtClean="0"/>
              <a:t>Language Project</a:t>
            </a:r>
            <a:endParaRPr lang="en-US" dirty="0"/>
          </a:p>
        </p:txBody>
      </p:sp>
      <p:sp>
        <p:nvSpPr>
          <p:cNvPr id="3" name="Content Placeholder 2"/>
          <p:cNvSpPr>
            <a:spLocks noGrp="1"/>
          </p:cNvSpPr>
          <p:nvPr>
            <p:ph idx="1"/>
          </p:nvPr>
        </p:nvSpPr>
        <p:spPr/>
        <p:txBody>
          <a:bodyPr/>
          <a:lstStyle/>
          <a:p>
            <a:r>
              <a:rPr lang="en-US" dirty="0" smtClean="0"/>
              <a:t>Due Date: Friday, December 12</a:t>
            </a:r>
          </a:p>
          <a:p>
            <a:endParaRPr lang="en-US" dirty="0"/>
          </a:p>
          <a:p>
            <a:r>
              <a:rPr lang="en-US" dirty="0" smtClean="0"/>
              <a:t>You’ll have class time here and there to work on it, including today and tomorrow.</a:t>
            </a:r>
          </a:p>
          <a:p>
            <a:endParaRPr lang="en-US" dirty="0"/>
          </a:p>
          <a:p>
            <a:r>
              <a:rPr lang="en-US" dirty="0" smtClean="0"/>
              <a:t>This is an individual project!</a:t>
            </a:r>
            <a:endParaRPr lang="en-US" dirty="0"/>
          </a:p>
        </p:txBody>
      </p:sp>
    </p:spTree>
    <p:extLst>
      <p:ext uri="{BB962C8B-B14F-4D97-AF65-F5344CB8AC3E}">
        <p14:creationId xmlns:p14="http://schemas.microsoft.com/office/powerpoint/2010/main" val="245376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(You can’t steal this.)</a:t>
            </a:r>
            <a:endParaRPr lang="en-US" dirty="0"/>
          </a:p>
        </p:txBody>
      </p:sp>
      <p:sp>
        <p:nvSpPr>
          <p:cNvPr id="3" name="Content Placeholder 2"/>
          <p:cNvSpPr>
            <a:spLocks noGrp="1"/>
          </p:cNvSpPr>
          <p:nvPr>
            <p:ph sz="half" idx="1"/>
          </p:nvPr>
        </p:nvSpPr>
        <p:spPr/>
        <p:txBody>
          <a:bodyPr>
            <a:normAutofit fontScale="40000" lnSpcReduction="20000"/>
          </a:bodyPr>
          <a:lstStyle/>
          <a:p>
            <a:pPr marL="0" indent="0">
              <a:buNone/>
            </a:pPr>
            <a:r>
              <a:rPr lang="en-US" sz="5900" dirty="0" smtClean="0"/>
              <a:t>World Literature</a:t>
            </a:r>
          </a:p>
          <a:p>
            <a:pPr marL="0" indent="0">
              <a:buNone/>
            </a:pPr>
            <a:endParaRPr lang="en-US" dirty="0"/>
          </a:p>
          <a:p>
            <a:pPr marL="0" indent="0">
              <a:buNone/>
            </a:pPr>
            <a:r>
              <a:rPr lang="en-US" sz="5300" dirty="0" smtClean="0"/>
              <a:t>World Lit is a class at </a:t>
            </a:r>
            <a:r>
              <a:rPr lang="en-US" sz="5300" dirty="0" err="1" smtClean="0"/>
              <a:t>Pebblebrook</a:t>
            </a:r>
            <a:r>
              <a:rPr lang="en-US" sz="5300" dirty="0" smtClean="0"/>
              <a:t> High School that most 10</a:t>
            </a:r>
            <a:r>
              <a:rPr lang="en-US" sz="5300" baseline="30000" dirty="0" smtClean="0"/>
              <a:t>th</a:t>
            </a:r>
            <a:r>
              <a:rPr lang="en-US" sz="5300" dirty="0" smtClean="0"/>
              <a:t> graders take. In this class, we get to read literature from around the world, practice writing skills, learn about world issues and current events, and develop other skills such as vocabulary, presentations, group work, etc. My favorite part of World Lit is the awesome students I get to teach. My least favorite part of World Literature is the common assessment.  </a:t>
            </a:r>
            <a:endParaRPr lang="en-US" sz="5300" dirty="0"/>
          </a:p>
        </p:txBody>
      </p:sp>
      <p:sp>
        <p:nvSpPr>
          <p:cNvPr id="4" name="Content Placeholder 3"/>
          <p:cNvSpPr>
            <a:spLocks noGrp="1"/>
          </p:cNvSpPr>
          <p:nvPr>
            <p:ph sz="half" idx="2"/>
          </p:nvPr>
        </p:nvSpPr>
        <p:spPr/>
        <p:txBody>
          <a:bodyPr>
            <a:normAutofit fontScale="40000" lnSpcReduction="20000"/>
          </a:bodyPr>
          <a:lstStyle/>
          <a:p>
            <a:pPr marL="0" indent="0">
              <a:buNone/>
            </a:pPr>
            <a:r>
              <a:rPr lang="en-US" sz="5100" dirty="0"/>
              <a:t>Overall, I would recommend that students take this class… but sadly, there will be no World Lit next year</a:t>
            </a:r>
            <a:r>
              <a:rPr lang="en-US" sz="5100" dirty="0" smtClean="0"/>
              <a:t>. </a:t>
            </a:r>
            <a:r>
              <a:rPr lang="en-US" sz="5100" dirty="0" smtClean="0">
                <a:sym typeface="Wingdings" panose="05000000000000000000" pitchFamily="2" charset="2"/>
              </a:rPr>
              <a:t> </a:t>
            </a:r>
            <a:endParaRPr lang="en-US" sz="51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World Lit helps us learn about the world.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124200"/>
            <a:ext cx="2622761"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388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Non-Negotiable Words (Everyone must have these.)</a:t>
            </a:r>
            <a:endParaRPr lang="en-US" dirty="0"/>
          </a:p>
        </p:txBody>
      </p:sp>
      <p:sp>
        <p:nvSpPr>
          <p:cNvPr id="3" name="Content Placeholder 2"/>
          <p:cNvSpPr>
            <a:spLocks noGrp="1"/>
          </p:cNvSpPr>
          <p:nvPr>
            <p:ph idx="1"/>
          </p:nvPr>
        </p:nvSpPr>
        <p:spPr/>
        <p:txBody>
          <a:bodyPr/>
          <a:lstStyle/>
          <a:p>
            <a:pPr>
              <a:buFontTx/>
              <a:buChar char="-"/>
            </a:pPr>
            <a:r>
              <a:rPr lang="en-US" dirty="0" smtClean="0"/>
              <a:t>Imagery</a:t>
            </a:r>
          </a:p>
          <a:p>
            <a:pPr>
              <a:buFontTx/>
              <a:buChar char="-"/>
            </a:pPr>
            <a:r>
              <a:rPr lang="en-US" dirty="0" smtClean="0"/>
              <a:t>Ethos</a:t>
            </a:r>
          </a:p>
          <a:p>
            <a:pPr>
              <a:buFontTx/>
              <a:buChar char="-"/>
            </a:pPr>
            <a:r>
              <a:rPr lang="en-US" dirty="0" smtClean="0"/>
              <a:t>Pathos </a:t>
            </a:r>
          </a:p>
          <a:p>
            <a:pPr>
              <a:buFontTx/>
              <a:buChar char="-"/>
            </a:pPr>
            <a:r>
              <a:rPr lang="en-US" dirty="0" smtClean="0"/>
              <a:t>Logos</a:t>
            </a:r>
          </a:p>
          <a:p>
            <a:pPr>
              <a:buFontTx/>
              <a:buChar char="-"/>
            </a:pPr>
            <a:r>
              <a:rPr lang="en-US" dirty="0" smtClean="0"/>
              <a:t>Allusion</a:t>
            </a:r>
          </a:p>
          <a:p>
            <a:pPr>
              <a:buFontTx/>
              <a:buChar char="-"/>
            </a:pPr>
            <a:endParaRPr lang="en-US" dirty="0"/>
          </a:p>
          <a:p>
            <a:pPr marL="0" indent="0">
              <a:buNone/>
            </a:pPr>
            <a:r>
              <a:rPr lang="en-US" dirty="0" smtClean="0"/>
              <a:t>Let’s pick 5 more from the terms that you guys came up with during the warm-up. </a:t>
            </a:r>
            <a:endParaRPr lang="en-US" dirty="0"/>
          </a:p>
        </p:txBody>
      </p:sp>
    </p:spTree>
    <p:extLst>
      <p:ext uri="{BB962C8B-B14F-4D97-AF65-F5344CB8AC3E}">
        <p14:creationId xmlns:p14="http://schemas.microsoft.com/office/powerpoint/2010/main" val="320860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p:txBody>
          <a:bodyPr/>
          <a:lstStyle/>
          <a:p>
            <a:r>
              <a:rPr lang="en-US" dirty="0" smtClean="0"/>
              <a:t>1) Brainstorm Sheet</a:t>
            </a:r>
          </a:p>
          <a:p>
            <a:endParaRPr lang="en-US" dirty="0"/>
          </a:p>
          <a:p>
            <a:r>
              <a:rPr lang="en-US" dirty="0" smtClean="0"/>
              <a:t>2) Begin working on your book. </a:t>
            </a:r>
            <a:endParaRPr lang="en-US" dirty="0"/>
          </a:p>
        </p:txBody>
      </p:sp>
    </p:spTree>
    <p:extLst>
      <p:ext uri="{BB962C8B-B14F-4D97-AF65-F5344CB8AC3E}">
        <p14:creationId xmlns:p14="http://schemas.microsoft.com/office/powerpoint/2010/main" val="298965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Please complete the Unit 3 Reflection Questions to give me some feedback about this unit. </a:t>
            </a:r>
            <a:endParaRPr lang="en-US" dirty="0"/>
          </a:p>
        </p:txBody>
      </p:sp>
    </p:spTree>
    <p:extLst>
      <p:ext uri="{BB962C8B-B14F-4D97-AF65-F5344CB8AC3E}">
        <p14:creationId xmlns:p14="http://schemas.microsoft.com/office/powerpoint/2010/main" val="373380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869</TotalTime>
  <Words>329</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Warm-Up</vt:lpstr>
      <vt:lpstr>Continued…</vt:lpstr>
      <vt:lpstr>World Literature Encyclopedia Language Project</vt:lpstr>
      <vt:lpstr>Example (You can’t steal this.)</vt:lpstr>
      <vt:lpstr>Non-Negotiable Words (Everyone must have these.)</vt:lpstr>
      <vt:lpstr>Work Session</vt:lpstr>
      <vt:lpstr>Closing</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3</cp:revision>
  <dcterms:created xsi:type="dcterms:W3CDTF">2014-11-17T03:06:27Z</dcterms:created>
  <dcterms:modified xsi:type="dcterms:W3CDTF">2014-11-17T17:36:00Z</dcterms:modified>
</cp:coreProperties>
</file>