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4C4E128-BCDD-4F93-B539-BF7304736A56}" type="datetimeFigureOut">
              <a:rPr lang="en-US" smtClean="0"/>
              <a:t>11/6/2014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F88A3F7-A60C-430E-959B-2801C736870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C4E128-BCDD-4F93-B539-BF7304736A56}" type="datetimeFigureOut">
              <a:rPr lang="en-US" smtClean="0"/>
              <a:t>11/6/2014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88A3F7-A60C-430E-959B-2801C73687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C4E128-BCDD-4F93-B539-BF7304736A56}" type="datetimeFigureOut">
              <a:rPr lang="en-US" smtClean="0"/>
              <a:t>11/6/2014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88A3F7-A60C-430E-959B-2801C73687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C4E128-BCDD-4F93-B539-BF7304736A56}" type="datetimeFigureOut">
              <a:rPr lang="en-US" smtClean="0"/>
              <a:t>11/6/2014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88A3F7-A60C-430E-959B-2801C73687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4C4E128-BCDD-4F93-B539-BF7304736A56}" type="datetimeFigureOut">
              <a:rPr lang="en-US" smtClean="0"/>
              <a:t>11/6/2014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F88A3F7-A60C-430E-959B-2801C736870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C4E128-BCDD-4F93-B539-BF7304736A56}" type="datetimeFigureOut">
              <a:rPr lang="en-US" smtClean="0"/>
              <a:t>11/6/2014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F88A3F7-A60C-430E-959B-2801C736870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C4E128-BCDD-4F93-B539-BF7304736A56}" type="datetimeFigureOut">
              <a:rPr lang="en-US" smtClean="0"/>
              <a:t>11/6/2014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F88A3F7-A60C-430E-959B-2801C73687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C4E128-BCDD-4F93-B539-BF7304736A56}" type="datetimeFigureOut">
              <a:rPr lang="en-US" smtClean="0"/>
              <a:t>11/6/2014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88A3F7-A60C-430E-959B-2801C736870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C4E128-BCDD-4F93-B539-BF7304736A56}" type="datetimeFigureOut">
              <a:rPr lang="en-US" smtClean="0"/>
              <a:t>11/6/2014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88A3F7-A60C-430E-959B-2801C73687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4C4E128-BCDD-4F93-B539-BF7304736A56}" type="datetimeFigureOut">
              <a:rPr lang="en-US" smtClean="0"/>
              <a:t>11/6/2014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F88A3F7-A60C-430E-959B-2801C736870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4C4E128-BCDD-4F93-B539-BF7304736A56}" type="datetimeFigureOut">
              <a:rPr lang="en-US" smtClean="0"/>
              <a:t>11/6/2014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F88A3F7-A60C-430E-959B-2801C736870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54C4E128-BCDD-4F93-B539-BF7304736A56}" type="datetimeFigureOut">
              <a:rPr lang="en-US" smtClean="0"/>
              <a:t>11/6/2014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7F88A3F7-A60C-430E-959B-2801C736870D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Warm-Up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sz="4400" b="1" dirty="0" smtClean="0"/>
              <a:t>Write in your notes: If you were the teacher and you were grading group work with the following standard, what are the 5 most important things you  would look for in each group? </a:t>
            </a:r>
          </a:p>
          <a:p>
            <a:endParaRPr lang="en-US" dirty="0"/>
          </a:p>
          <a:p>
            <a:pPr>
              <a:lnSpc>
                <a:spcPct val="170000"/>
              </a:lnSpc>
            </a:pPr>
            <a:r>
              <a:rPr lang="en-US" dirty="0"/>
              <a:t>Standard:  </a:t>
            </a:r>
            <a:r>
              <a:rPr lang="en-US" u="sng" dirty="0" smtClean="0"/>
              <a:t>Participate</a:t>
            </a:r>
            <a:r>
              <a:rPr lang="en-US" dirty="0" smtClean="0"/>
              <a:t> effectively </a:t>
            </a:r>
            <a:r>
              <a:rPr lang="en-US" dirty="0"/>
              <a:t>in </a:t>
            </a:r>
            <a:r>
              <a:rPr lang="en-US" dirty="0" smtClean="0"/>
              <a:t>groups with </a:t>
            </a:r>
            <a:r>
              <a:rPr lang="en-US" u="sng" dirty="0" smtClean="0"/>
              <a:t>diverse partners </a:t>
            </a:r>
            <a:r>
              <a:rPr lang="en-US" dirty="0" smtClean="0"/>
              <a:t>on grade 10 topics, texts, and issues, </a:t>
            </a:r>
            <a:r>
              <a:rPr lang="en-US" u="sng" dirty="0" smtClean="0"/>
              <a:t>building on others’ ideas</a:t>
            </a:r>
            <a:r>
              <a:rPr lang="en-US" dirty="0" smtClean="0"/>
              <a:t> and </a:t>
            </a:r>
            <a:r>
              <a:rPr lang="en-US" u="sng" dirty="0" smtClean="0"/>
              <a:t>expressing your own ideas </a:t>
            </a:r>
            <a:r>
              <a:rPr lang="en-US" dirty="0" smtClean="0"/>
              <a:t>clearly and persuasively.  </a:t>
            </a:r>
            <a:r>
              <a:rPr lang="en-US" u="sng" dirty="0" smtClean="0"/>
              <a:t>Come prepared</a:t>
            </a:r>
            <a:r>
              <a:rPr lang="en-US" dirty="0" smtClean="0"/>
              <a:t>, having read the material, and draw on that preparation by </a:t>
            </a:r>
            <a:r>
              <a:rPr lang="en-US" u="sng" dirty="0" smtClean="0"/>
              <a:t>using evidence from the text</a:t>
            </a:r>
            <a:r>
              <a:rPr lang="en-US" dirty="0" smtClean="0"/>
              <a:t>. </a:t>
            </a:r>
            <a:r>
              <a:rPr lang="en-US" u="sng" dirty="0" smtClean="0"/>
              <a:t>Work with your peers</a:t>
            </a:r>
            <a:r>
              <a:rPr lang="en-US" dirty="0" smtClean="0"/>
              <a:t> to make decisions.  </a:t>
            </a:r>
            <a:r>
              <a:rPr lang="en-US" u="sng" dirty="0" smtClean="0"/>
              <a:t>Ask and respond to questions</a:t>
            </a:r>
            <a:r>
              <a:rPr lang="en-US" dirty="0" smtClean="0"/>
              <a:t>. </a:t>
            </a:r>
            <a:r>
              <a:rPr lang="en-US" u="sng" dirty="0" smtClean="0"/>
              <a:t>Respond thoughtfully </a:t>
            </a:r>
            <a:r>
              <a:rPr lang="en-US" dirty="0" smtClean="0"/>
              <a:t>to peers, including points of disagreement.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4615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Task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Review the feedback from your rough draft. Make all final decisions.  </a:t>
            </a:r>
          </a:p>
          <a:p>
            <a:endParaRPr lang="en-US" dirty="0"/>
          </a:p>
          <a:p>
            <a:r>
              <a:rPr lang="en-US" dirty="0" smtClean="0"/>
              <a:t>Begin your life-sized body biography.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80154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Progress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Turn in on a piece of notebook paper (one per group): </a:t>
            </a:r>
          </a:p>
          <a:p>
            <a:endParaRPr lang="en-US" dirty="0"/>
          </a:p>
          <a:p>
            <a:r>
              <a:rPr lang="en-US" dirty="0" smtClean="0"/>
              <a:t>- How far did your group get today? </a:t>
            </a:r>
          </a:p>
          <a:p>
            <a:r>
              <a:rPr lang="en-US" dirty="0" smtClean="0"/>
              <a:t>- What are the things you need to work on tomorrow?</a:t>
            </a:r>
          </a:p>
          <a:p>
            <a:r>
              <a:rPr lang="en-US" dirty="0" smtClean="0"/>
              <a:t>- Do you think you’ll be done tomorrow or need time on Monday? </a:t>
            </a:r>
          </a:p>
          <a:p>
            <a:r>
              <a:rPr lang="en-US" dirty="0" smtClean="0"/>
              <a:t>- What do you need help with from Ms. Yeganegi?</a:t>
            </a:r>
          </a:p>
        </p:txBody>
      </p:sp>
    </p:spTree>
    <p:extLst>
      <p:ext uri="{BB962C8B-B14F-4D97-AF65-F5344CB8AC3E}">
        <p14:creationId xmlns:p14="http://schemas.microsoft.com/office/powerpoint/2010/main" val="24048790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10</TotalTime>
  <Words>198</Words>
  <Application>Microsoft Office PowerPoint</Application>
  <PresentationFormat>On-screen Show (4:3)</PresentationFormat>
  <Paragraphs>15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Foundry</vt:lpstr>
      <vt:lpstr>Warm-Up</vt:lpstr>
      <vt:lpstr>Today’s Task</vt:lpstr>
      <vt:lpstr>Group Progress Report</vt:lpstr>
    </vt:vector>
  </TitlesOfParts>
  <Company>Cobb County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Warm-Up</dc:title>
  <dc:creator>Alexandra Yeganegi</dc:creator>
  <cp:lastModifiedBy>Alexandra Yeganegi</cp:lastModifiedBy>
  <cp:revision>1</cp:revision>
  <dcterms:created xsi:type="dcterms:W3CDTF">2014-11-06T12:46:40Z</dcterms:created>
  <dcterms:modified xsi:type="dcterms:W3CDTF">2014-11-06T12:56:41Z</dcterms:modified>
</cp:coreProperties>
</file>