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0110A4-0673-4E51-8812-9B4217740A6C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B3DF2F-C0A5-4C24-84CC-12F0A86881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33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A “</a:t>
            </a:r>
            <a:r>
              <a:rPr lang="en-US" dirty="0" err="1" smtClean="0"/>
              <a:t>mise</a:t>
            </a:r>
            <a:r>
              <a:rPr lang="en-US" dirty="0" smtClean="0"/>
              <a:t>-</a:t>
            </a:r>
            <a:r>
              <a:rPr lang="en-US" dirty="0" err="1" smtClean="0"/>
              <a:t>en</a:t>
            </a:r>
            <a:r>
              <a:rPr lang="en-US" dirty="0" smtClean="0"/>
              <a:t>-scene” is when you pick one scene from a text to illustrate.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1) Pick ONE SCENE from “No Speak English” that you can visualize in your head.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2) Use the imagery to draw in detail your chosen scene. 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3) Add the exact quote to your paper, on the top or bottom, to show the scene you drew. </a:t>
            </a:r>
          </a:p>
        </p:txBody>
      </p:sp>
    </p:spTree>
    <p:extLst>
      <p:ext uri="{BB962C8B-B14F-4D97-AF65-F5344CB8AC3E}">
        <p14:creationId xmlns:p14="http://schemas.microsoft.com/office/powerpoint/2010/main" val="370287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 Speak English”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en-US" dirty="0" smtClean="0"/>
              <a:t>Finish annotating.  Let’s get at least 20 SOLID annotations on the page. 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 smtClean="0"/>
              <a:t>Work in groups to answer the questions.  Hint: Use your annotations to answer the questions.  You have 20 minutes.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9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“Hairs”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another very short vignette from </a:t>
            </a:r>
            <a:r>
              <a:rPr lang="en-US" i="1" dirty="0" smtClean="0"/>
              <a:t>The House on Mango Street.  </a:t>
            </a:r>
          </a:p>
          <a:p>
            <a:endParaRPr lang="en-US" i="1" dirty="0"/>
          </a:p>
          <a:p>
            <a:r>
              <a:rPr lang="en-US" dirty="0" smtClean="0"/>
              <a:t>Read and locate examples of figurative language.  Please add the page number to your quote.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6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Personal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that you’re an expert on memoirs and vignettes, it’s time to write your own version!  </a:t>
            </a:r>
          </a:p>
          <a:p>
            <a:endParaRPr lang="en-US" dirty="0"/>
          </a:p>
          <a:p>
            <a:r>
              <a:rPr lang="en-US" dirty="0" smtClean="0"/>
              <a:t>We will work on this today and tomorrow; the final draft is due on Monday (we’ll be in the media center).  </a:t>
            </a:r>
          </a:p>
          <a:p>
            <a:endParaRPr lang="en-US" dirty="0"/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Single Memory</a:t>
            </a:r>
          </a:p>
          <a:p>
            <a:pPr lvl="1"/>
            <a:r>
              <a:rPr lang="en-US" dirty="0" smtClean="0"/>
              <a:t>DETAILS!!!! and Imagery </a:t>
            </a:r>
          </a:p>
          <a:p>
            <a:pPr lvl="1"/>
            <a:r>
              <a:rPr lang="en-US" dirty="0" smtClean="0"/>
              <a:t>First-Person Point of View</a:t>
            </a:r>
          </a:p>
          <a:p>
            <a:pPr lvl="1"/>
            <a:r>
              <a:rPr lang="en-US" dirty="0" smtClean="0"/>
              <a:t>Dialogue </a:t>
            </a:r>
          </a:p>
          <a:p>
            <a:pPr lvl="1"/>
            <a:r>
              <a:rPr lang="en-US" dirty="0" smtClean="0"/>
              <a:t>Catchy Title and Hook </a:t>
            </a:r>
          </a:p>
          <a:p>
            <a:pPr lvl="1"/>
            <a:r>
              <a:rPr lang="en-US" dirty="0" smtClean="0"/>
              <a:t>Have fun with it!!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58196"/>
            <a:ext cx="2076450" cy="276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24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topic of your personal memoir?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51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226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Warm-Up</vt:lpstr>
      <vt:lpstr>“No Speak English” </vt:lpstr>
      <vt:lpstr>“Hairs” </vt:lpstr>
      <vt:lpstr>The Personal Memoir</vt:lpstr>
      <vt:lpstr>Exit Slip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2015-02-05T13:07:36Z</dcterms:created>
  <dcterms:modified xsi:type="dcterms:W3CDTF">2015-02-05T13:14:37Z</dcterms:modified>
</cp:coreProperties>
</file>