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3" r:id="rId4"/>
    <p:sldId id="264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24392D-471F-4687-88C8-A25BD6E506F1}" type="datetimeFigureOut">
              <a:rPr lang="en-US"/>
              <a:pPr/>
              <a:t>3/12/2015</a:t>
            </a:fld>
            <a:endParaRPr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123A66-1390-40A4-B0D4-C3624F981D6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041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4392D-471F-4687-88C8-A25BD6E506F1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23A66-1390-40A4-B0D4-C3624F981D6A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9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24392D-471F-4687-88C8-A25BD6E506F1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123A66-1390-40A4-B0D4-C3624F981D6A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8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4392D-471F-4687-88C8-A25BD6E506F1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23A66-1390-40A4-B0D4-C3624F981D6A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7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24392D-471F-4687-88C8-A25BD6E506F1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123A66-1390-40A4-B0D4-C3624F981D6A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550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4392D-471F-4687-88C8-A25BD6E506F1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23A66-1390-40A4-B0D4-C3624F981D6A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4392D-471F-4687-88C8-A25BD6E506F1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23A66-1390-40A4-B0D4-C3624F981D6A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0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4392D-471F-4687-88C8-A25BD6E506F1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23A66-1390-40A4-B0D4-C3624F981D6A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1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24392D-471F-4687-88C8-A25BD6E506F1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23A66-1390-40A4-B0D4-C3624F981D6A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81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4392D-471F-4687-88C8-A25BD6E506F1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23A66-1390-40A4-B0D4-C3624F981D6A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4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4392D-471F-4687-88C8-A25BD6E506F1}" type="datetimeFigureOut">
              <a:rPr lang="en-US" smtClean="0">
                <a:solidFill>
                  <a:srgbClr val="D6ECFF"/>
                </a:solidFill>
              </a:rPr>
              <a:pPr/>
              <a:t>3/12/2015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23A66-1390-40A4-B0D4-C3624F981D6A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91834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>
                <a:solidFill>
                  <a:srgbClr val="4E5B6F"/>
                </a:solidFill>
              </a:rPr>
              <a:pPr/>
              <a:t>3/12/2015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 dirty="0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2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time that you have experienced teen angst (if you are a teenager, yes you have at some point experienced stress, worry, fear, anxiety, etc.) </a:t>
            </a:r>
          </a:p>
          <a:p>
            <a:endParaRPr lang="en-US" dirty="0"/>
          </a:p>
          <a:p>
            <a:r>
              <a:rPr lang="en-US" dirty="0" smtClean="0"/>
              <a:t>You may journal in any format that you like (paragraph, poem, art, lyrics, etc.)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9674" cy="6858000"/>
          </a:xfrm>
        </p:spPr>
      </p:pic>
    </p:spTree>
    <p:extLst>
      <p:ext uri="{BB962C8B-B14F-4D97-AF65-F5344CB8AC3E}">
        <p14:creationId xmlns:p14="http://schemas.microsoft.com/office/powerpoint/2010/main" val="37950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47" y="0"/>
            <a:ext cx="91605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0"/>
            <a:ext cx="9089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teen angst?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the article.  </a:t>
            </a:r>
          </a:p>
          <a:p>
            <a:endParaRPr lang="en-US" dirty="0"/>
          </a:p>
          <a:p>
            <a:r>
              <a:rPr lang="en-US" dirty="0" smtClean="0"/>
              <a:t>Make at least 10 annotations while reading. Answer question #1.  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Persuasive Appeals</a:t>
            </a:r>
          </a:p>
          <a:p>
            <a:pPr marL="292608" lvl="1" indent="0">
              <a:buNone/>
            </a:pPr>
            <a:endParaRPr lang="en-US" dirty="0"/>
          </a:p>
          <a:p>
            <a:pPr lvl="0">
              <a:buClr>
                <a:srgbClr val="4E5B6F"/>
              </a:buClr>
            </a:pPr>
            <a:r>
              <a:rPr lang="en-US" dirty="0" smtClean="0">
                <a:solidFill>
                  <a:prstClr val="black"/>
                </a:solidFill>
              </a:rPr>
              <a:t>Paraphrase what you learned from this article (in your own words, summarize, plus take a few of the most important thoughts from the article and include them in your summary – make sure you put them in quotation marks). </a:t>
            </a:r>
            <a:endParaRPr lang="en-US" dirty="0">
              <a:solidFill>
                <a:prstClr val="black"/>
              </a:solidFill>
            </a:endParaRPr>
          </a:p>
          <a:p>
            <a:pPr marL="29260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standard says…</a:t>
            </a:r>
          </a:p>
          <a:p>
            <a:r>
              <a:rPr lang="en-US" dirty="0" smtClean="0"/>
              <a:t>Introduce a precise claim</a:t>
            </a:r>
          </a:p>
          <a:p>
            <a:r>
              <a:rPr lang="en-US" dirty="0" smtClean="0"/>
              <a:t>Develop your claim and counterclaim </a:t>
            </a:r>
          </a:p>
          <a:p>
            <a:r>
              <a:rPr lang="en-US" dirty="0" smtClean="0"/>
              <a:t>Provide a concluding statement that follows and supports your argument</a:t>
            </a:r>
          </a:p>
          <a:p>
            <a:r>
              <a:rPr lang="en-US" dirty="0" smtClean="0"/>
              <a:t>Maintain your objective throughout</a:t>
            </a:r>
          </a:p>
          <a:p>
            <a:r>
              <a:rPr lang="en-US" dirty="0" smtClean="0"/>
              <a:t>Use words and phrases to transition and link different ideas together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Teen Angst Argumentative Essay: Due no later than Wednesday, March 18. (Typed in 12 point font or neatly handwritten.)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topic are you writing about?  </a:t>
            </a:r>
          </a:p>
          <a:p>
            <a:endParaRPr lang="en-US" dirty="0"/>
          </a:p>
          <a:p>
            <a:r>
              <a:rPr lang="en-US" dirty="0" smtClean="0"/>
              <a:t>What do you feel confident about?  </a:t>
            </a:r>
          </a:p>
          <a:p>
            <a:endParaRPr lang="en-US" dirty="0"/>
          </a:p>
          <a:p>
            <a:r>
              <a:rPr lang="en-US" dirty="0" smtClean="0"/>
              <a:t>What do you need help with, if anything?  </a:t>
            </a:r>
          </a:p>
          <a:p>
            <a:endParaRPr lang="en-US" dirty="0"/>
          </a:p>
          <a:p>
            <a:r>
              <a:rPr lang="en-US" dirty="0" smtClean="0"/>
              <a:t>Is there anything you need from me in order to complete this essay and turn it in by Wednesday?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*Make sure you put your name on this!*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7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246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Warm-Up: journal</vt:lpstr>
      <vt:lpstr>PowerPoint Presentation</vt:lpstr>
      <vt:lpstr>PowerPoint Presentation</vt:lpstr>
      <vt:lpstr>PowerPoint Presentation</vt:lpstr>
      <vt:lpstr>What causes teen angst?</vt:lpstr>
      <vt:lpstr>Argumentative writing</vt:lpstr>
      <vt:lpstr>CLOSING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journal</dc:title>
  <dc:creator>Alexandra Yeganegi</dc:creator>
  <cp:lastModifiedBy>Alexandra Yeganegi</cp:lastModifiedBy>
  <cp:revision>4</cp:revision>
  <dcterms:created xsi:type="dcterms:W3CDTF">2015-03-11T21:02:53Z</dcterms:created>
  <dcterms:modified xsi:type="dcterms:W3CDTF">2015-03-12T16:43:50Z</dcterms:modified>
</cp:coreProperties>
</file>