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5/10/2018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create a graphic organizer for today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Set it up however you would like.  Here’s what you need: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5 examples of each: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Feminist/Gender Lens</a:t>
            </a:r>
          </a:p>
          <a:p>
            <a:pPr marL="0" indent="0">
              <a:buNone/>
            </a:pPr>
            <a:r>
              <a:rPr lang="en-US" sz="2800" dirty="0" smtClean="0"/>
              <a:t>Marxist Lens </a:t>
            </a:r>
          </a:p>
          <a:p>
            <a:pPr marL="0" indent="0">
              <a:buNone/>
            </a:pPr>
            <a:r>
              <a:rPr lang="en-US" sz="2800" dirty="0" smtClean="0"/>
              <a:t>Psychological Lens </a:t>
            </a:r>
            <a:endParaRPr lang="en-US" sz="2800" dirty="0"/>
          </a:p>
          <a:p>
            <a:r>
              <a:rPr lang="en-US" sz="2800" dirty="0" smtClean="0"/>
              <a:t>1 section to respond to how the film exemplifies change in America.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7594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</TotalTime>
  <Words>44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Trebuchet MS</vt:lpstr>
      <vt:lpstr>Wingdings</vt:lpstr>
      <vt:lpstr>Wood Type</vt:lpstr>
      <vt:lpstr>Please create a graphic organizer for today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create a graphic organizer for today </dc:title>
  <dc:creator>Alexandra Yeganegi</dc:creator>
  <cp:lastModifiedBy>Alexandra Yeganegi</cp:lastModifiedBy>
  <cp:revision>1</cp:revision>
  <dcterms:created xsi:type="dcterms:W3CDTF">2018-05-10T12:08:44Z</dcterms:created>
  <dcterms:modified xsi:type="dcterms:W3CDTF">2018-05-10T12:10:52Z</dcterms:modified>
</cp:coreProperties>
</file>