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2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4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709478-F9A5-491D-A9C2-275F1A8EEF05}" type="datetimeFigureOut">
              <a:rPr lang="en-US" smtClean="0"/>
              <a:t>8/12/2015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128" y="2286000"/>
            <a:ext cx="4754562" cy="40233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Imagine you’re stranded on a deserted island.  Write about your experience, using sensory details, concrete details, and figurative language.  Remember to </a:t>
            </a:r>
            <a:r>
              <a:rPr lang="en-US" sz="3600" u="sng" dirty="0" smtClean="0"/>
              <a:t>show</a:t>
            </a:r>
            <a:r>
              <a:rPr lang="en-US" sz="3600" dirty="0" smtClean="0"/>
              <a:t> not just </a:t>
            </a:r>
            <a:r>
              <a:rPr lang="en-US" sz="3600" u="sng" dirty="0" smtClean="0"/>
              <a:t>tell</a:t>
            </a:r>
            <a:r>
              <a:rPr lang="en-US" sz="3600" dirty="0" smtClean="0"/>
              <a:t>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221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Activity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block – Write the paragraph (on handout from yesterday).  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blocks – Share paragraphs.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“Hairs” by Sandra </a:t>
            </a:r>
            <a:r>
              <a:rPr lang="en-US" dirty="0" err="1" smtClean="0"/>
              <a:t>cisneros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Read and annotate.  </a:t>
            </a:r>
          </a:p>
          <a:p>
            <a:r>
              <a:rPr lang="en-US" dirty="0" smtClean="0"/>
              <a:t>2) Answer the questions.  </a:t>
            </a:r>
          </a:p>
          <a:p>
            <a:r>
              <a:rPr lang="en-US" dirty="0" smtClean="0"/>
              <a:t>3) Model your writing on hers! </a:t>
            </a:r>
          </a:p>
          <a:p>
            <a:r>
              <a:rPr lang="en-US" dirty="0" smtClean="0"/>
              <a:t>4) Turn in when complete.  (Homework if not done today.)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36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</TotalTime>
  <Words>94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Tw Cen MT</vt:lpstr>
      <vt:lpstr>Tw Cen MT Condensed</vt:lpstr>
      <vt:lpstr>Wingdings 3</vt:lpstr>
      <vt:lpstr>Integral</vt:lpstr>
      <vt:lpstr>Journal </vt:lpstr>
      <vt:lpstr>Writing Activity </vt:lpstr>
      <vt:lpstr>“Hairs” by Sandra cisneros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</dc:title>
  <dc:creator>Alexandra Yeganegi</dc:creator>
  <cp:lastModifiedBy>Alexandra Yeganegi</cp:lastModifiedBy>
  <cp:revision>4</cp:revision>
  <dcterms:created xsi:type="dcterms:W3CDTF">2015-08-12T19:37:49Z</dcterms:created>
  <dcterms:modified xsi:type="dcterms:W3CDTF">2015-08-12T19:44:45Z</dcterms:modified>
</cp:coreProperties>
</file>