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02C-6066-4939-BB5C-C0FDE9F93FB3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62239B-8B4B-4596-807B-03D757DCDE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02C-6066-4939-BB5C-C0FDE9F93FB3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239B-8B4B-4596-807B-03D757DCD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02C-6066-4939-BB5C-C0FDE9F93FB3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239B-8B4B-4596-807B-03D757DCD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02C-6066-4939-BB5C-C0FDE9F93FB3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239B-8B4B-4596-807B-03D757DCD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02C-6066-4939-BB5C-C0FDE9F93FB3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239B-8B4B-4596-807B-03D757DCDE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02C-6066-4939-BB5C-C0FDE9F93FB3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239B-8B4B-4596-807B-03D757DCD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02C-6066-4939-BB5C-C0FDE9F93FB3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239B-8B4B-4596-807B-03D757DCD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02C-6066-4939-BB5C-C0FDE9F93FB3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239B-8B4B-4596-807B-03D757DCD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02C-6066-4939-BB5C-C0FDE9F93FB3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239B-8B4B-4596-807B-03D757DCDE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02C-6066-4939-BB5C-C0FDE9F93FB3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239B-8B4B-4596-807B-03D757DCDE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02C-6066-4939-BB5C-C0FDE9F93FB3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239B-8B4B-4596-807B-03D757DCDE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8BC102C-6066-4939-BB5C-C0FDE9F93FB3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062239B-8B4B-4596-807B-03D757DCDE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9ki0mK6NQ0" TargetMode="External"/><Relationship Id="rId2" Type="http://schemas.openxmlformats.org/officeDocument/2006/relationships/hyperlink" Target="https://www.youtube.com/watch?v=2OOs1l8Faj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14KpEm88L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Quick-Write: </a:t>
            </a:r>
          </a:p>
          <a:p>
            <a:pPr marL="11430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Write 2-3 sentences explaining one cultural ritual, tradition, or custom that you and your family 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20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784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54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CULTURAL CUSTOMS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www.youtube.com/watch?v=2OOs1l8Fajc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www.youtube.com/watch?v=J9ki0mK6NQ0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www.youtube.com/watch?v=314KpEm88LU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8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 RITUAL AMONG THE NACIREMA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Reading Reflection questions independently.  Make sure you write in complete sentences.  </a:t>
            </a:r>
          </a:p>
          <a:p>
            <a:endParaRPr lang="en-US" dirty="0"/>
          </a:p>
          <a:p>
            <a:r>
              <a:rPr lang="en-US" dirty="0" smtClean="0"/>
              <a:t>You have 20 minutes to work; turn in your annotated article </a:t>
            </a:r>
            <a:r>
              <a:rPr lang="en-US" i="1" dirty="0" smtClean="0"/>
              <a:t>and</a:t>
            </a:r>
            <a:r>
              <a:rPr lang="en-US" dirty="0" smtClean="0"/>
              <a:t> your handout when you are finished.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7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will become a Country &amp; Culture Research Expert. </a:t>
            </a:r>
          </a:p>
          <a:p>
            <a:endParaRPr lang="en-US" dirty="0"/>
          </a:p>
          <a:p>
            <a:r>
              <a:rPr lang="en-US" dirty="0" smtClean="0"/>
              <a:t>Please hold all your questions!  </a:t>
            </a:r>
          </a:p>
          <a:p>
            <a:endParaRPr lang="en-US" dirty="0"/>
          </a:p>
          <a:p>
            <a:r>
              <a:rPr lang="en-US" dirty="0" smtClean="0"/>
              <a:t>Work Days (including computer time): </a:t>
            </a:r>
          </a:p>
          <a:p>
            <a:pPr lvl="1"/>
            <a:r>
              <a:rPr lang="en-US" dirty="0" smtClean="0"/>
              <a:t>Friday, 8/15</a:t>
            </a:r>
          </a:p>
          <a:p>
            <a:pPr lvl="1"/>
            <a:r>
              <a:rPr lang="en-US" dirty="0" smtClean="0"/>
              <a:t>Thursday, 8/21</a:t>
            </a:r>
          </a:p>
          <a:p>
            <a:pPr lvl="1"/>
            <a:r>
              <a:rPr lang="en-US" dirty="0" smtClean="0"/>
              <a:t>Friday, 8/22</a:t>
            </a:r>
          </a:p>
          <a:p>
            <a:pPr lvl="1"/>
            <a:r>
              <a:rPr lang="en-US" dirty="0" smtClean="0"/>
              <a:t>Monday, 8/25</a:t>
            </a:r>
          </a:p>
          <a:p>
            <a:pPr lvl="1"/>
            <a:r>
              <a:rPr lang="en-US" dirty="0" smtClean="0"/>
              <a:t>Tuesday, 8/26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Due Date/Presentation Days: </a:t>
            </a:r>
            <a:endParaRPr lang="en-US" dirty="0"/>
          </a:p>
          <a:p>
            <a:pPr lvl="1"/>
            <a:r>
              <a:rPr lang="en-US" dirty="0" smtClean="0"/>
              <a:t>Wednesday, 8/27</a:t>
            </a:r>
          </a:p>
          <a:p>
            <a:pPr lvl="1"/>
            <a:r>
              <a:rPr lang="en-US" dirty="0" smtClean="0"/>
              <a:t>Thursday, 8/28</a:t>
            </a:r>
          </a:p>
          <a:p>
            <a:pPr marL="411480" lvl="1" indent="0">
              <a:buNone/>
            </a:pPr>
            <a:r>
              <a:rPr lang="en-US" dirty="0" smtClean="0"/>
              <a:t>*Total Portfolio is due by Friday, 8/29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3313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/>
              <a:t>Step 1: Decide whether you are going to work alone or with a partner (3 max). 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PROS/CONS: </a:t>
            </a:r>
          </a:p>
          <a:p>
            <a:pPr marL="114300" indent="0">
              <a:buNone/>
            </a:pPr>
            <a:r>
              <a:rPr lang="en-US" dirty="0" smtClean="0"/>
              <a:t>Working Alone: You are only responsible for yourself, you can control the quality of all your work, but you will have to do all the work and present by yourself.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Working With Someone: You have someone else to share the workload and present with, but you have to be able to work well in a pair/small group and share the responsibility.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3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Step 2:  Draw your country to research. 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You can do ONE trade-in; that’s all.  There are no multiples of countries.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98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3: Prior Knowledge Activator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On the handout provided, create some kind of mind map or brainstorm to think about what you already know. 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Options:</a:t>
            </a:r>
          </a:p>
          <a:p>
            <a:pPr>
              <a:buFontTx/>
              <a:buChar char="-"/>
            </a:pPr>
            <a:r>
              <a:rPr lang="en-US" dirty="0" smtClean="0"/>
              <a:t>Mind Map/Bubble Chart</a:t>
            </a:r>
          </a:p>
          <a:p>
            <a:pPr>
              <a:buFontTx/>
              <a:buChar char="-"/>
            </a:pPr>
            <a:r>
              <a:rPr lang="en-US" dirty="0" smtClean="0"/>
              <a:t>KWL </a:t>
            </a:r>
          </a:p>
          <a:p>
            <a:pPr>
              <a:buFontTx/>
              <a:buChar char="-"/>
            </a:pPr>
            <a:r>
              <a:rPr lang="en-US" dirty="0" smtClean="0"/>
              <a:t>List</a:t>
            </a:r>
          </a:p>
          <a:p>
            <a:pPr>
              <a:buFontTx/>
              <a:buChar char="-"/>
            </a:pPr>
            <a:r>
              <a:rPr lang="en-US" dirty="0" smtClean="0"/>
              <a:t>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1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4: Research Planning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There are 6 required questions/elements of your research.  Come up with a research plan, thinking about where and how you can find this information.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You must also create 6 questions of your own that you can answer about your country in your research.  Write the question in the first box, and write your research plan in the second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your Project Checklist.  </a:t>
            </a:r>
          </a:p>
          <a:p>
            <a:r>
              <a:rPr lang="en-US" dirty="0" smtClean="0"/>
              <a:t>Exchange contact information with your partner(s), if needed.</a:t>
            </a:r>
          </a:p>
          <a:p>
            <a:r>
              <a:rPr lang="en-US" dirty="0" smtClean="0"/>
              <a:t>Write any questions/concerns on a post-it note. </a:t>
            </a:r>
          </a:p>
        </p:txBody>
      </p:sp>
    </p:spTree>
    <p:extLst>
      <p:ext uri="{BB962C8B-B14F-4D97-AF65-F5344CB8AC3E}">
        <p14:creationId xmlns:p14="http://schemas.microsoft.com/office/powerpoint/2010/main" val="2536497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40</TotalTime>
  <Words>371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WARM-UP</vt:lpstr>
      <vt:lpstr>INTERESTING CULTURAL CUSTOMS</vt:lpstr>
      <vt:lpstr>BODY RITUAL AMONG THE NACIREMA</vt:lpstr>
      <vt:lpstr>UNIT 1 PROJECT</vt:lpstr>
      <vt:lpstr>Unit 1 Project</vt:lpstr>
      <vt:lpstr>UNIT 1 PROJECT</vt:lpstr>
      <vt:lpstr>UNIT 1 PROJECT</vt:lpstr>
      <vt:lpstr>Unit 1 Project</vt:lpstr>
      <vt:lpstr>SUMMARIZER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7</cp:revision>
  <dcterms:created xsi:type="dcterms:W3CDTF">2014-08-13T14:52:33Z</dcterms:created>
  <dcterms:modified xsi:type="dcterms:W3CDTF">2014-08-14T11:32:49Z</dcterms:modified>
</cp:coreProperties>
</file>