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439947" y="-256308"/>
            <a:ext cx="12631947" cy="730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373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I’m From: Final draft requirements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4128" y="1664897"/>
            <a:ext cx="9720073" cy="48911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1) Written in blue/black ink on white paper – NEATLY.  </a:t>
            </a:r>
          </a:p>
          <a:p>
            <a:r>
              <a:rPr lang="en-US" dirty="0" smtClean="0"/>
              <a:t>2) Has a title (maybe other than “Where I’m From”). </a:t>
            </a:r>
          </a:p>
          <a:p>
            <a:r>
              <a:rPr lang="en-US" dirty="0" smtClean="0"/>
              <a:t>3) Includes the author’s name. </a:t>
            </a:r>
          </a:p>
          <a:p>
            <a:r>
              <a:rPr lang="en-US" dirty="0" smtClean="0"/>
              <a:t>4) Mounted neatly on construction paper.  </a:t>
            </a:r>
          </a:p>
          <a:p>
            <a:r>
              <a:rPr lang="en-US" dirty="0" smtClean="0"/>
              <a:t>5) Includes a visual– you may draw, use magazines, etc.  </a:t>
            </a:r>
          </a:p>
          <a:p>
            <a:r>
              <a:rPr lang="en-US" dirty="0" smtClean="0"/>
              <a:t>6) Turned in to Ms. Yeganegi. </a:t>
            </a:r>
          </a:p>
          <a:p>
            <a:endParaRPr lang="en-US" dirty="0"/>
          </a:p>
          <a:p>
            <a:r>
              <a:rPr lang="en-US" dirty="0" smtClean="0"/>
              <a:t>Turn in to the basket, stapled together: </a:t>
            </a:r>
          </a:p>
          <a:p>
            <a:r>
              <a:rPr lang="en-US" dirty="0" smtClean="0"/>
              <a:t>1) Pre-Writing/Brainstorm</a:t>
            </a:r>
          </a:p>
          <a:p>
            <a:r>
              <a:rPr lang="en-US" dirty="0" smtClean="0"/>
              <a:t>2) Rough Draft </a:t>
            </a:r>
          </a:p>
          <a:p>
            <a:r>
              <a:rPr lang="en-US" dirty="0" smtClean="0"/>
              <a:t>3) Peer Revision Handout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3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</TotalTime>
  <Words>93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Tw Cen MT</vt:lpstr>
      <vt:lpstr>Tw Cen MT Condensed</vt:lpstr>
      <vt:lpstr>Wingdings 3</vt:lpstr>
      <vt:lpstr>Integral</vt:lpstr>
      <vt:lpstr>PowerPoint Presentation</vt:lpstr>
      <vt:lpstr>Where I’m From: Final draft requirements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Yeganegi</dc:creator>
  <cp:lastModifiedBy>Alexandra Yeganegi</cp:lastModifiedBy>
  <cp:revision>2</cp:revision>
  <dcterms:created xsi:type="dcterms:W3CDTF">2015-08-19T18:22:37Z</dcterms:created>
  <dcterms:modified xsi:type="dcterms:W3CDTF">2015-08-19T18:31:50Z</dcterms:modified>
</cp:coreProperties>
</file>