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95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2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302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350" y="1"/>
            <a:ext cx="1218565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212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1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350" y="1"/>
            <a:ext cx="1218565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583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59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42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09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38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3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2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489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006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3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61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3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2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5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92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1A98E3-22E7-4020-B6B5-AADC37763863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B9D81E-9598-4872-BDE9-A6A0668F615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58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84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Journal (in your notebook)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best thing you bring to the world?  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9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464" y="753375"/>
            <a:ext cx="8260672" cy="1039427"/>
          </a:xfrm>
        </p:spPr>
        <p:txBody>
          <a:bodyPr/>
          <a:lstStyle/>
          <a:p>
            <a:r>
              <a:rPr lang="en-US" dirty="0" smtClean="0"/>
              <a:t>Multiple Intelligences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category, check off all those that apply to you.  </a:t>
            </a:r>
          </a:p>
          <a:p>
            <a:endParaRPr lang="en-US" dirty="0"/>
          </a:p>
          <a:p>
            <a:r>
              <a:rPr lang="en-US" dirty="0" smtClean="0"/>
              <a:t>Tally your results in each category.  </a:t>
            </a:r>
          </a:p>
          <a:p>
            <a:endParaRPr lang="en-US" dirty="0"/>
          </a:p>
          <a:p>
            <a:r>
              <a:rPr lang="en-US" dirty="0" smtClean="0"/>
              <a:t>Circle/highlight your highest total(s).  </a:t>
            </a:r>
          </a:p>
        </p:txBody>
      </p:sp>
    </p:spTree>
    <p:extLst>
      <p:ext uri="{BB962C8B-B14F-4D97-AF65-F5344CB8AC3E}">
        <p14:creationId xmlns:p14="http://schemas.microsoft.com/office/powerpoint/2010/main" val="42537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10567" y="0"/>
            <a:ext cx="127025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On your index card: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38400" y="2895600"/>
          <a:ext cx="7239000" cy="335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3000"/>
                <a:gridCol w="2413000"/>
                <a:gridCol w="2413000"/>
              </a:tblGrid>
              <a:tr h="1117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True Colors 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5-Minute Personality Test Result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117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Name (First + Last) </a:t>
                      </a:r>
                    </a:p>
                    <a:p>
                      <a:r>
                        <a:rPr lang="en-US" baseline="0" dirty="0" smtClean="0"/>
                        <a:t>Day of Birth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dirty="0" smtClean="0"/>
                        <a:t>Myers-Briggs</a:t>
                      </a:r>
                      <a:r>
                        <a:rPr lang="en-US" baseline="0" dirty="0" smtClean="0"/>
                        <a:t> Result (4 Letters + Title)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Intelligences Result(s)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6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992" y="1752600"/>
            <a:ext cx="9494808" cy="4536057"/>
          </a:xfrm>
        </p:spPr>
        <p:txBody>
          <a:bodyPr>
            <a:normAutofit/>
          </a:bodyPr>
          <a:lstStyle/>
          <a:p>
            <a:r>
              <a:rPr lang="en-US" dirty="0" smtClean="0"/>
              <a:t>Write Ms. Yeganegi a letter, reflecting on your test results and what they say about you as a learner. </a:t>
            </a:r>
            <a:endParaRPr lang="en-US" dirty="0"/>
          </a:p>
          <a:p>
            <a:r>
              <a:rPr lang="en-US" dirty="0" smtClean="0"/>
              <a:t>Considerations: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How long should a piece of writing in a 10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grade level class be?  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How do you address a letter?  End one?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Who are you as a student?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How can I best teach you and help you learn?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How do you work best?  Why?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What did you learn from your personality test results?   What was surprising or not?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What are your thoughts on day 4 of school?  Do you have any questions or concerns about this class? </a:t>
            </a:r>
          </a:p>
        </p:txBody>
      </p:sp>
    </p:spTree>
    <p:extLst>
      <p:ext uri="{BB962C8B-B14F-4D97-AF65-F5344CB8AC3E}">
        <p14:creationId xmlns:p14="http://schemas.microsoft.com/office/powerpoint/2010/main" val="2485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1_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1078</TotalTime>
  <Words>204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Courier New</vt:lpstr>
      <vt:lpstr>Tw Cen MT</vt:lpstr>
      <vt:lpstr>Tw Cen MT Condensed</vt:lpstr>
      <vt:lpstr>Wingdings 3</vt:lpstr>
      <vt:lpstr>Integral</vt:lpstr>
      <vt:lpstr>1_Integral</vt:lpstr>
      <vt:lpstr>Warm-Up: Journal (in your notebook)</vt:lpstr>
      <vt:lpstr>Multiple Intelligences</vt:lpstr>
      <vt:lpstr>PowerPoint Presentation</vt:lpstr>
      <vt:lpstr>Data Card</vt:lpstr>
      <vt:lpstr>Letter assignment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Yeganegi</dc:creator>
  <cp:lastModifiedBy>Alexandra Yeganegi</cp:lastModifiedBy>
  <cp:revision>3</cp:revision>
  <dcterms:created xsi:type="dcterms:W3CDTF">2015-08-05T18:13:00Z</dcterms:created>
  <dcterms:modified xsi:type="dcterms:W3CDTF">2015-08-06T12:11:24Z</dcterms:modified>
</cp:coreProperties>
</file>