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7"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9/10/2015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9/10/2015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9/10/2015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9/10/2015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9/10/2015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9/10/2015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9/10/2015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9/10/2015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9/10/2015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9/10/2015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9/10/2015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9/10/2015</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Journal</a:t>
            </a:r>
            <a:endParaRPr lang="en-US" dirty="0"/>
          </a:p>
        </p:txBody>
      </p:sp>
      <p:sp>
        <p:nvSpPr>
          <p:cNvPr id="5" name="Content Placeholder 4"/>
          <p:cNvSpPr>
            <a:spLocks noGrp="1"/>
          </p:cNvSpPr>
          <p:nvPr>
            <p:ph idx="1"/>
          </p:nvPr>
        </p:nvSpPr>
        <p:spPr/>
        <p:txBody>
          <a:bodyPr>
            <a:normAutofit/>
          </a:bodyPr>
          <a:lstStyle/>
          <a:p>
            <a:r>
              <a:rPr lang="en-US" sz="3600" dirty="0" smtClean="0"/>
              <a:t>If you could go back and relive one day in your life, what day would you pick?  Why?  Describe in detail what happened, why you would want to relive it, and if you would change anything about it. </a:t>
            </a:r>
            <a:endParaRPr lang="en-US" sz="3600" dirty="0"/>
          </a:p>
        </p:txBody>
      </p:sp>
    </p:spTree>
    <p:extLst>
      <p:ext uri="{BB962C8B-B14F-4D97-AF65-F5344CB8AC3E}">
        <p14:creationId xmlns:p14="http://schemas.microsoft.com/office/powerpoint/2010/main" val="1775595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NARRATIVES </a:t>
            </a:r>
            <a:endParaRPr lang="en-US" dirty="0"/>
          </a:p>
        </p:txBody>
      </p:sp>
      <p:sp>
        <p:nvSpPr>
          <p:cNvPr id="3" name="Content Placeholder 2"/>
          <p:cNvSpPr>
            <a:spLocks noGrp="1"/>
          </p:cNvSpPr>
          <p:nvPr>
            <p:ph idx="1"/>
          </p:nvPr>
        </p:nvSpPr>
        <p:spPr/>
        <p:txBody>
          <a:bodyPr>
            <a:normAutofit/>
          </a:bodyPr>
          <a:lstStyle/>
          <a:p>
            <a:r>
              <a:rPr lang="en-US" sz="4000" dirty="0" smtClean="0"/>
              <a:t>Read and annotate two examples.  Make sure you focus on strong sentences and structures that you can imitate in your writing. </a:t>
            </a:r>
            <a:endParaRPr lang="en-US" sz="4000" dirty="0"/>
          </a:p>
        </p:txBody>
      </p:sp>
    </p:spTree>
    <p:extLst>
      <p:ext uri="{BB962C8B-B14F-4D97-AF65-F5344CB8AC3E}">
        <p14:creationId xmlns:p14="http://schemas.microsoft.com/office/powerpoint/2010/main" val="22366319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narrative ESSAY</a:t>
            </a:r>
            <a:endParaRPr lang="en-US" dirty="0"/>
          </a:p>
        </p:txBody>
      </p:sp>
      <p:sp>
        <p:nvSpPr>
          <p:cNvPr id="3" name="Content Placeholder 2"/>
          <p:cNvSpPr>
            <a:spLocks noGrp="1"/>
          </p:cNvSpPr>
          <p:nvPr>
            <p:ph idx="1"/>
          </p:nvPr>
        </p:nvSpPr>
        <p:spPr>
          <a:xfrm>
            <a:off x="1024128" y="1673525"/>
            <a:ext cx="9720073" cy="4635835"/>
          </a:xfrm>
        </p:spPr>
        <p:txBody>
          <a:bodyPr>
            <a:normAutofit/>
          </a:bodyPr>
          <a:lstStyle/>
          <a:p>
            <a:r>
              <a:rPr lang="en-US" dirty="0"/>
              <a:t>A personal narrative essay is about a personal experience, so it is usually written in the first </a:t>
            </a:r>
            <a:r>
              <a:rPr lang="en-US" dirty="0" smtClean="0"/>
              <a:t>person.</a:t>
            </a:r>
          </a:p>
          <a:p>
            <a:r>
              <a:rPr lang="en-US" dirty="0" smtClean="0"/>
              <a:t>The essay should…</a:t>
            </a:r>
          </a:p>
          <a:p>
            <a:pPr>
              <a:buFont typeface="Courier New" panose="02070309020205020404" pitchFamily="49" charset="0"/>
              <a:buChar char="o"/>
            </a:pPr>
            <a:r>
              <a:rPr lang="en-US" dirty="0"/>
              <a:t> </a:t>
            </a:r>
            <a:r>
              <a:rPr lang="en-US" dirty="0" smtClean="0"/>
              <a:t>be </a:t>
            </a:r>
            <a:r>
              <a:rPr lang="en-US" dirty="0"/>
              <a:t>written to have an emotional impact on the reader</a:t>
            </a:r>
            <a:r>
              <a:rPr lang="en-US" dirty="0" smtClean="0"/>
              <a:t>.</a:t>
            </a:r>
          </a:p>
          <a:p>
            <a:pPr>
              <a:buFont typeface="Courier New" panose="02070309020205020404" pitchFamily="49" charset="0"/>
              <a:buChar char="o"/>
            </a:pPr>
            <a:r>
              <a:rPr lang="en-US" dirty="0"/>
              <a:t> </a:t>
            </a:r>
            <a:r>
              <a:rPr lang="en-US" dirty="0" smtClean="0"/>
              <a:t>include lots of vivid sensory details and imagery</a:t>
            </a:r>
          </a:p>
          <a:p>
            <a:pPr>
              <a:buFont typeface="Courier New" panose="02070309020205020404" pitchFamily="49" charset="0"/>
              <a:buChar char="o"/>
            </a:pPr>
            <a:r>
              <a:rPr lang="en-US" dirty="0"/>
              <a:t> </a:t>
            </a:r>
            <a:r>
              <a:rPr lang="en-US" dirty="0" smtClean="0"/>
              <a:t>include </a:t>
            </a:r>
            <a:r>
              <a:rPr lang="en-US" dirty="0"/>
              <a:t>anecdotes and dialogue in the </a:t>
            </a:r>
            <a:r>
              <a:rPr lang="en-US" dirty="0" smtClean="0"/>
              <a:t>essay</a:t>
            </a:r>
            <a:endParaRPr lang="en-US" dirty="0"/>
          </a:p>
          <a:p>
            <a:pPr>
              <a:buFont typeface="Courier New" panose="02070309020205020404" pitchFamily="49" charset="0"/>
              <a:buChar char="o"/>
            </a:pPr>
            <a:r>
              <a:rPr lang="en-US" dirty="0"/>
              <a:t> </a:t>
            </a:r>
            <a:r>
              <a:rPr lang="en-US" dirty="0" smtClean="0"/>
              <a:t>use transition </a:t>
            </a:r>
            <a:r>
              <a:rPr lang="en-US" dirty="0"/>
              <a:t>words to connect sentences like: therefore, however, or for </a:t>
            </a:r>
            <a:r>
              <a:rPr lang="en-US" dirty="0" smtClean="0"/>
              <a:t>example</a:t>
            </a:r>
          </a:p>
          <a:p>
            <a:pPr>
              <a:buFont typeface="Courier New" panose="02070309020205020404" pitchFamily="49" charset="0"/>
              <a:buChar char="o"/>
            </a:pPr>
            <a:r>
              <a:rPr lang="en-US" dirty="0"/>
              <a:t> </a:t>
            </a:r>
            <a:r>
              <a:rPr lang="en-US" dirty="0" smtClean="0"/>
              <a:t>include a variety of sentence structures</a:t>
            </a:r>
          </a:p>
          <a:p>
            <a:pPr>
              <a:buFont typeface="Courier New" panose="02070309020205020404" pitchFamily="49" charset="0"/>
              <a:buChar char="o"/>
            </a:pPr>
            <a:r>
              <a:rPr lang="en-US" dirty="0"/>
              <a:t> </a:t>
            </a:r>
            <a:r>
              <a:rPr lang="en-US" dirty="0" smtClean="0"/>
              <a:t>use lively, descriptive words – not lazy words! </a:t>
            </a:r>
            <a:endParaRPr lang="en-US" dirty="0"/>
          </a:p>
          <a:p>
            <a:r>
              <a:rPr lang="en-US" dirty="0"/>
              <a:t> </a:t>
            </a:r>
          </a:p>
          <a:p>
            <a:pPr>
              <a:buFont typeface="Courier New" panose="02070309020205020404" pitchFamily="49" charset="0"/>
              <a:buChar char="o"/>
            </a:pPr>
            <a:endParaRPr lang="en-US" dirty="0" smtClean="0"/>
          </a:p>
        </p:txBody>
      </p:sp>
    </p:spTree>
    <p:extLst>
      <p:ext uri="{BB962C8B-B14F-4D97-AF65-F5344CB8AC3E}">
        <p14:creationId xmlns:p14="http://schemas.microsoft.com/office/powerpoint/2010/main" val="15636491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6</TotalTime>
  <Words>160</Words>
  <Application>Microsoft Office PowerPoint</Application>
  <PresentationFormat>Widescreen</PresentationFormat>
  <Paragraphs>14</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Courier New</vt:lpstr>
      <vt:lpstr>Tw Cen MT</vt:lpstr>
      <vt:lpstr>Tw Cen MT Condensed</vt:lpstr>
      <vt:lpstr>Wingdings 3</vt:lpstr>
      <vt:lpstr>Integral</vt:lpstr>
      <vt:lpstr>Journal</vt:lpstr>
      <vt:lpstr>PERSONAL NARRATIVES </vt:lpstr>
      <vt:lpstr>Personal narrative ESSAY</vt:lpstr>
    </vt:vector>
  </TitlesOfParts>
  <Company>Cobb County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Journal</dc:title>
  <dc:creator>Alexandra Yeganegi</dc:creator>
  <cp:lastModifiedBy>Alexandra Yeganegi</cp:lastModifiedBy>
  <cp:revision>1</cp:revision>
  <dcterms:created xsi:type="dcterms:W3CDTF">2015-09-10T11:51:22Z</dcterms:created>
  <dcterms:modified xsi:type="dcterms:W3CDTF">2015-09-10T11:57:39Z</dcterms:modified>
</cp:coreProperties>
</file>