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D9F3-271A-46B6-8427-807FED2AD7F9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3BBB-0E0D-4C20-97D1-47187D34717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D9F3-271A-46B6-8427-807FED2AD7F9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3BBB-0E0D-4C20-97D1-47187D3471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D9F3-271A-46B6-8427-807FED2AD7F9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3BBB-0E0D-4C20-97D1-47187D3471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D9F3-271A-46B6-8427-807FED2AD7F9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3BBB-0E0D-4C20-97D1-47187D3471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D9F3-271A-46B6-8427-807FED2AD7F9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3BBB-0E0D-4C20-97D1-47187D3471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D9F3-271A-46B6-8427-807FED2AD7F9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3BBB-0E0D-4C20-97D1-47187D3471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D9F3-271A-46B6-8427-807FED2AD7F9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3BBB-0E0D-4C20-97D1-47187D3471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D9F3-271A-46B6-8427-807FED2AD7F9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3BBB-0E0D-4C20-97D1-47187D3471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D9F3-271A-46B6-8427-807FED2AD7F9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3BBB-0E0D-4C20-97D1-47187D3471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D9F3-271A-46B6-8427-807FED2AD7F9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3BBB-0E0D-4C20-97D1-47187D34717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EE1D9F3-271A-46B6-8427-807FED2AD7F9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A473BBB-0E0D-4C20-97D1-47187D3471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EE1D9F3-271A-46B6-8427-807FED2AD7F9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A473BBB-0E0D-4C20-97D1-47187D3471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ulu.com/watch/29570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yam11087\Pictures\Enrique’s journey - Framework - Photos and Video - Visual Storytelling from the Los Angeles Times_files\a_enrique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610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yam11087\Pictures\Enrique’s journey - Framework - Photos and Video - Visual Storytelling from the Los Angeles Times_files\a_enrique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76200"/>
            <a:ext cx="9144000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200" y="-54820"/>
            <a:ext cx="14002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 brief touch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594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Documentary Film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dirty="0"/>
              <a:t>nonfictional motion picture intended to document some aspect of reality, primarily for the purposes of instruction or maintaining a historical record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They typically serve 3 purposes: to inform, to entertain, and to persuade.  </a:t>
            </a:r>
          </a:p>
          <a:p>
            <a:endParaRPr lang="en-US" dirty="0"/>
          </a:p>
          <a:p>
            <a:r>
              <a:rPr lang="en-US" dirty="0" smtClean="0"/>
              <a:t>We are going to specifically look at how they seek to persuade.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633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Documentary Film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certain vocabulary used with documentary films.  You need to be able to refer to different aspects of the film using this vocabulary.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563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“Which Way Home”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Released in 2010</a:t>
            </a:r>
          </a:p>
          <a:p>
            <a:r>
              <a:rPr lang="en-US" dirty="0" smtClean="0"/>
              <a:t>Directed by Rebecca </a:t>
            </a:r>
            <a:r>
              <a:rPr lang="en-US" dirty="0" err="1" smtClean="0"/>
              <a:t>Camissa</a:t>
            </a:r>
            <a:endParaRPr lang="en-US" dirty="0" smtClean="0"/>
          </a:p>
          <a:p>
            <a:r>
              <a:rPr lang="en-US" dirty="0" smtClean="0"/>
              <a:t>Same concept as </a:t>
            </a:r>
            <a:r>
              <a:rPr lang="en-US" i="1" dirty="0" smtClean="0"/>
              <a:t>Enrique’s Journey </a:t>
            </a:r>
            <a:r>
              <a:rPr lang="en-US" dirty="0" smtClean="0"/>
              <a:t>– follows unaccompanied minors on their journey through Central America and Mexico as they try to become immigrants to America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www.hulu.com/watch/295708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619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Summarizer – 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question/comment about the film so far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3429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32</TotalTime>
  <Words>137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PowerPoint Presentation</vt:lpstr>
      <vt:lpstr>PowerPoint Presentation</vt:lpstr>
      <vt:lpstr>Documentary Film</vt:lpstr>
      <vt:lpstr>Documentary Film</vt:lpstr>
      <vt:lpstr>“Which Way Home” </vt:lpstr>
      <vt:lpstr>Summarizer – Exit Slip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Yeganegi</dc:creator>
  <cp:lastModifiedBy>Alexandra Yeganegi</cp:lastModifiedBy>
  <cp:revision>3</cp:revision>
  <dcterms:created xsi:type="dcterms:W3CDTF">2014-09-07T23:08:58Z</dcterms:created>
  <dcterms:modified xsi:type="dcterms:W3CDTF">2014-09-07T23:41:58Z</dcterms:modified>
</cp:coreProperties>
</file>