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3CCDF83-3BEB-4CFD-A007-B560744CF139}"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BA331A0-3BD7-48E0-9619-2EB27AFC6BF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CDF83-3BEB-4CFD-A007-B560744CF139}"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CCDF83-3BEB-4CFD-A007-B560744CF139}"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CDF83-3BEB-4CFD-A007-B560744CF139}"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3CCDF83-3BEB-4CFD-A007-B560744CF139}" type="datetimeFigureOut">
              <a:rPr lang="en-US" smtClean="0"/>
              <a:t>9/4/2014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331A0-3BD7-48E0-9619-2EB27AFC6BF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CCDF83-3BEB-4CFD-A007-B560744CF139}"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CCDF83-3BEB-4CFD-A007-B560744CF139}" type="datetimeFigureOut">
              <a:rPr lang="en-US" smtClean="0"/>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CDF83-3BEB-4CFD-A007-B560744CF139}" type="datetimeFigureOut">
              <a:rPr lang="en-US" smtClean="0"/>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3CCDF83-3BEB-4CFD-A007-B560744CF139}" type="datetimeFigureOut">
              <a:rPr lang="en-US" smtClean="0"/>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331A0-3BD7-48E0-9619-2EB27AFC6B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CCDF83-3BEB-4CFD-A007-B560744CF139}"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331A0-3BD7-48E0-9619-2EB27AFC6BF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3CCDF83-3BEB-4CFD-A007-B560744CF139}" type="datetimeFigureOut">
              <a:rPr lang="en-US" smtClean="0"/>
              <a:t>9/4/2014</a:t>
            </a:fld>
            <a:endParaRPr lang="en-US"/>
          </a:p>
        </p:txBody>
      </p:sp>
      <p:sp>
        <p:nvSpPr>
          <p:cNvPr id="7" name="Slide Number Placeholder 6"/>
          <p:cNvSpPr>
            <a:spLocks noGrp="1"/>
          </p:cNvSpPr>
          <p:nvPr>
            <p:ph type="sldNum" sz="quarter" idx="12"/>
          </p:nvPr>
        </p:nvSpPr>
        <p:spPr/>
        <p:txBody>
          <a:bodyPr/>
          <a:lstStyle/>
          <a:p>
            <a:fld id="{BBA331A0-3BD7-48E0-9619-2EB27AFC6BF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3CCDF83-3BEB-4CFD-A007-B560744CF139}" type="datetimeFigureOut">
              <a:rPr lang="en-US" smtClean="0"/>
              <a:t>9/4/2014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BA331A0-3BD7-48E0-9619-2EB27AFC6BF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a:xfrm>
            <a:off x="457200" y="1752600"/>
            <a:ext cx="8229600" cy="4876800"/>
          </a:xfrm>
        </p:spPr>
        <p:txBody>
          <a:bodyPr/>
          <a:lstStyle/>
          <a:p>
            <a:r>
              <a:rPr lang="en-US" dirty="0" smtClean="0"/>
              <a:t>On a piece of paper, WRITE to me about the following…</a:t>
            </a:r>
          </a:p>
          <a:p>
            <a:endParaRPr lang="en-US" dirty="0"/>
          </a:p>
          <a:p>
            <a:pPr marL="571500" indent="-457200">
              <a:buAutoNum type="arabicParenR"/>
            </a:pPr>
            <a:r>
              <a:rPr lang="en-US" dirty="0" smtClean="0"/>
              <a:t>How did you do yesterday with the sub? </a:t>
            </a:r>
          </a:p>
          <a:p>
            <a:pPr marL="571500" indent="-457200">
              <a:buAutoNum type="arabicParenR"/>
            </a:pPr>
            <a:r>
              <a:rPr lang="en-US" dirty="0" smtClean="0"/>
              <a:t>How did you do yesterday with the writing assignment? </a:t>
            </a:r>
          </a:p>
          <a:p>
            <a:pPr marL="571500" indent="-457200">
              <a:buAutoNum type="arabicParenR"/>
            </a:pPr>
            <a:r>
              <a:rPr lang="en-US" dirty="0" smtClean="0"/>
              <a:t>How did the class do yesterday with the sub? </a:t>
            </a:r>
          </a:p>
          <a:p>
            <a:pPr marL="571500" indent="-457200">
              <a:buAutoNum type="arabicParenR"/>
            </a:pPr>
            <a:r>
              <a:rPr lang="en-US" dirty="0" smtClean="0"/>
              <a:t>Do you think, if I had been watching yesterday, would I have been proud of this class? </a:t>
            </a:r>
          </a:p>
          <a:p>
            <a:pPr marL="571500" indent="-457200">
              <a:buAutoNum type="arabicParenR"/>
            </a:pPr>
            <a:r>
              <a:rPr lang="en-US" dirty="0" smtClean="0"/>
              <a:t>What is a memoir? </a:t>
            </a:r>
          </a:p>
          <a:p>
            <a:pPr marL="571500" indent="-457200">
              <a:buAutoNum type="arabicParenR"/>
            </a:pPr>
            <a:r>
              <a:rPr lang="en-US" dirty="0" smtClean="0"/>
              <a:t>Are you excited about the pep rally tomorrow?</a:t>
            </a:r>
            <a:endParaRPr lang="en-US" dirty="0"/>
          </a:p>
        </p:txBody>
      </p:sp>
    </p:spTree>
    <p:extLst>
      <p:ext uri="{BB962C8B-B14F-4D97-AF65-F5344CB8AC3E}">
        <p14:creationId xmlns:p14="http://schemas.microsoft.com/office/powerpoint/2010/main" val="89879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 2 </a:t>
            </a:r>
            <a:endParaRPr lang="en-US" dirty="0"/>
          </a:p>
        </p:txBody>
      </p:sp>
      <p:sp>
        <p:nvSpPr>
          <p:cNvPr id="3" name="Content Placeholder 2"/>
          <p:cNvSpPr>
            <a:spLocks noGrp="1"/>
          </p:cNvSpPr>
          <p:nvPr>
            <p:ph idx="1"/>
          </p:nvPr>
        </p:nvSpPr>
        <p:spPr/>
        <p:txBody>
          <a:bodyPr>
            <a:normAutofit lnSpcReduction="10000"/>
          </a:bodyPr>
          <a:lstStyle/>
          <a:p>
            <a:r>
              <a:rPr lang="en-US" dirty="0" smtClean="0"/>
              <a:t>Write on the test.  Feel free to ANNOTATE to help you comprehend what you are reading. While you’re at it, make notes about any words you still don’t know, or anything else that seems confusing.</a:t>
            </a:r>
          </a:p>
          <a:p>
            <a:endParaRPr lang="en-US" dirty="0"/>
          </a:p>
          <a:p>
            <a:r>
              <a:rPr lang="en-US" dirty="0" smtClean="0"/>
              <a:t>Make sure your short-answer questions are not only in your own words, but also in COMPLETE SENTENCES.  </a:t>
            </a:r>
          </a:p>
          <a:p>
            <a:endParaRPr lang="en-US" dirty="0"/>
          </a:p>
          <a:p>
            <a:r>
              <a:rPr lang="en-US" dirty="0" smtClean="0"/>
              <a:t>Carefully follow the directions for the performance task on the last page.  Make sure you give exactly what you are instructed to give. </a:t>
            </a:r>
            <a:endParaRPr lang="en-US" dirty="0"/>
          </a:p>
        </p:txBody>
      </p:sp>
    </p:spTree>
    <p:extLst>
      <p:ext uri="{BB962C8B-B14F-4D97-AF65-F5344CB8AC3E}">
        <p14:creationId xmlns:p14="http://schemas.microsoft.com/office/powerpoint/2010/main" val="223942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3" name="Content Placeholder 2"/>
          <p:cNvSpPr>
            <a:spLocks noGrp="1"/>
          </p:cNvSpPr>
          <p:nvPr>
            <p:ph idx="1"/>
          </p:nvPr>
        </p:nvSpPr>
        <p:spPr/>
        <p:txBody>
          <a:bodyPr/>
          <a:lstStyle/>
          <a:p>
            <a:r>
              <a:rPr lang="en-US" dirty="0" smtClean="0"/>
              <a:t>On a scale of 1-5 (1 is the worst, 5 is the best), how did you do on the multiple choice? </a:t>
            </a:r>
          </a:p>
          <a:p>
            <a:endParaRPr lang="en-US" dirty="0"/>
          </a:p>
          <a:p>
            <a:r>
              <a:rPr lang="en-US" dirty="0" smtClean="0"/>
              <a:t>On a scale of 1-5 (1 is the worst, 5 is the best), how did you do on the performance task?</a:t>
            </a:r>
          </a:p>
          <a:p>
            <a:endParaRPr lang="en-US" dirty="0"/>
          </a:p>
          <a:p>
            <a:r>
              <a:rPr lang="en-US" dirty="0" smtClean="0"/>
              <a:t>What question do you really want to know the answer to? </a:t>
            </a:r>
            <a:endParaRPr lang="en-US" dirty="0"/>
          </a:p>
        </p:txBody>
      </p:sp>
    </p:spTree>
    <p:extLst>
      <p:ext uri="{BB962C8B-B14F-4D97-AF65-F5344CB8AC3E}">
        <p14:creationId xmlns:p14="http://schemas.microsoft.com/office/powerpoint/2010/main" val="3682742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TotalTime>
  <Words>228</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Apothecary</vt:lpstr>
      <vt:lpstr>Warm-Up</vt:lpstr>
      <vt:lpstr>Common assessment 2 </vt:lpstr>
      <vt:lpstr>Exit Slip</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1</cp:revision>
  <dcterms:created xsi:type="dcterms:W3CDTF">2014-09-04T11:27:32Z</dcterms:created>
  <dcterms:modified xsi:type="dcterms:W3CDTF">2014-09-04T11:30:59Z</dcterms:modified>
</cp:coreProperties>
</file>