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Warm-Up: Unit 1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557" y="1747834"/>
            <a:ext cx="10554574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your knowledge of the vocabulary and concepts from Unit 1, please complete the quiz.</a:t>
            </a:r>
          </a:p>
          <a:p>
            <a:endParaRPr lang="en-US" sz="3200" dirty="0"/>
          </a:p>
          <a:p>
            <a:r>
              <a:rPr lang="en-US" sz="3200" dirty="0" smtClean="0"/>
              <a:t>Notes and phones away, and of course no talking!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08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Wednesday’s Warm-Up – Put your name on it and turn in when done!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22" y="2291298"/>
            <a:ext cx="10554574" cy="3636511"/>
          </a:xfrm>
        </p:spPr>
        <p:txBody>
          <a:bodyPr/>
          <a:lstStyle/>
          <a:p>
            <a:r>
              <a:rPr lang="en-US" sz="2800" dirty="0" smtClean="0"/>
              <a:t>Reflect on your semester so far: </a:t>
            </a:r>
          </a:p>
          <a:p>
            <a:pPr marL="457200" lvl="1" indent="0">
              <a:buNone/>
            </a:pPr>
            <a:r>
              <a:rPr lang="en-US" sz="2400" dirty="0" smtClean="0"/>
              <a:t>1) What is your current grade in this class? Are you happy with it?  </a:t>
            </a:r>
          </a:p>
          <a:p>
            <a:pPr marL="457200" lvl="1" indent="0">
              <a:buNone/>
            </a:pPr>
            <a:r>
              <a:rPr lang="en-US" sz="2400" dirty="0" smtClean="0"/>
              <a:t>2) Have you been completing and turning in your assignments? </a:t>
            </a:r>
          </a:p>
          <a:p>
            <a:pPr marL="457200" lvl="1" indent="0">
              <a:buNone/>
            </a:pPr>
            <a:r>
              <a:rPr lang="en-US" sz="2400" dirty="0" smtClean="0"/>
              <a:t>3) Do you think there is anything you need to improve in terms of your work or behavior?  Explain. </a:t>
            </a:r>
          </a:p>
          <a:p>
            <a:pPr marL="457200" lvl="1" indent="0">
              <a:buNone/>
            </a:pPr>
            <a:r>
              <a:rPr lang="en-US" sz="2400" dirty="0" smtClean="0"/>
              <a:t>4) Is there anything you need from Ms. Yeganegi right now</a:t>
            </a:r>
            <a:r>
              <a:rPr lang="en-US" dirty="0" smtClean="0"/>
              <a:t>?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6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Writing </a:t>
            </a:r>
            <a:r>
              <a:rPr lang="en-US" dirty="0" smtClean="0"/>
              <a:t>Brochure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a brochure about real-world technical </a:t>
            </a:r>
            <a:r>
              <a:rPr lang="en-US" sz="2400" dirty="0" smtClean="0"/>
              <a:t>writing.</a:t>
            </a:r>
          </a:p>
          <a:p>
            <a:r>
              <a:rPr lang="en-US" sz="2400" dirty="0" smtClean="0"/>
              <a:t>Think </a:t>
            </a:r>
            <a:r>
              <a:rPr lang="en-US" sz="2400" dirty="0"/>
              <a:t>about what we have learned and worked on and turn that into information for someone who does not know much about real-world writing. </a:t>
            </a:r>
            <a:endParaRPr lang="en-US" sz="2400" dirty="0" smtClean="0"/>
          </a:p>
          <a:p>
            <a:r>
              <a:rPr lang="en-US" sz="2400" dirty="0" smtClean="0"/>
              <a:t>Draw </a:t>
            </a:r>
            <a:r>
              <a:rPr lang="en-US" sz="2400" dirty="0"/>
              <a:t>on your expertise to inform others on how to successfully write an email, resume, cover letter, </a:t>
            </a:r>
            <a:r>
              <a:rPr lang="en-US" sz="2400" dirty="0" smtClean="0"/>
              <a:t>etc.</a:t>
            </a:r>
          </a:p>
          <a:p>
            <a:r>
              <a:rPr lang="en-US" sz="2400" dirty="0" smtClean="0"/>
              <a:t>Make </a:t>
            </a:r>
            <a:r>
              <a:rPr lang="en-US" sz="2400" dirty="0"/>
              <a:t>it helpful, interesting, and physically appealing in order to entertain your reader. 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902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92" y="1687449"/>
            <a:ext cx="10554574" cy="4074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Your brochure should include, at the minimum: </a:t>
            </a:r>
            <a:endParaRPr lang="en-US" sz="2400" dirty="0"/>
          </a:p>
          <a:p>
            <a:pPr>
              <a:buAutoNum type="arabicParenR"/>
            </a:pPr>
            <a:r>
              <a:rPr lang="en-US" sz="2400" dirty="0" smtClean="0"/>
              <a:t>Cover Page </a:t>
            </a:r>
          </a:p>
          <a:p>
            <a:pPr>
              <a:buAutoNum type="arabicParenR"/>
            </a:pPr>
            <a:r>
              <a:rPr lang="en-US" sz="2400" dirty="0" smtClean="0"/>
              <a:t>Five Panels (filled with text and visuals)</a:t>
            </a:r>
          </a:p>
          <a:p>
            <a:pPr>
              <a:buAutoNum type="arabicParenR"/>
            </a:pPr>
            <a:r>
              <a:rPr lang="en-US" sz="2400" dirty="0" smtClean="0"/>
              <a:t>Clear and Logical Section Headers</a:t>
            </a:r>
          </a:p>
          <a:p>
            <a:pPr>
              <a:buAutoNum type="arabicParenR"/>
            </a:pPr>
            <a:r>
              <a:rPr lang="en-US" sz="2400" dirty="0" smtClean="0"/>
              <a:t>Plenty of written information </a:t>
            </a:r>
          </a:p>
          <a:p>
            <a:pPr>
              <a:buAutoNum type="arabicParenR"/>
            </a:pPr>
            <a:r>
              <a:rPr lang="en-US" sz="2400" dirty="0" smtClean="0"/>
              <a:t>Plenty of visuals and graphics </a:t>
            </a:r>
          </a:p>
        </p:txBody>
      </p:sp>
    </p:spTree>
    <p:extLst>
      <p:ext uri="{BB962C8B-B14F-4D97-AF65-F5344CB8AC3E}">
        <p14:creationId xmlns:p14="http://schemas.microsoft.com/office/powerpoint/2010/main" val="357360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brochure?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A small </a:t>
            </a:r>
            <a:r>
              <a:rPr lang="en-US" sz="3200" dirty="0"/>
              <a:t>book or magazine containing pictures and </a:t>
            </a:r>
            <a:r>
              <a:rPr lang="en-US" sz="3200" dirty="0" smtClean="0"/>
              <a:t>information.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*May be written to inform, to persuade, AND to entertain.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06"/>
            <a:ext cx="12191999" cy="68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8741" cy="68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5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Writing </a:t>
            </a:r>
            <a:r>
              <a:rPr lang="en-US" dirty="0" smtClean="0"/>
              <a:t>Brochure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a brochure about real-world technical </a:t>
            </a:r>
            <a:r>
              <a:rPr lang="en-US" sz="2400" dirty="0" smtClean="0"/>
              <a:t>writing.</a:t>
            </a:r>
          </a:p>
          <a:p>
            <a:r>
              <a:rPr lang="en-US" sz="2400" dirty="0" smtClean="0"/>
              <a:t>Think </a:t>
            </a:r>
            <a:r>
              <a:rPr lang="en-US" sz="2400" dirty="0"/>
              <a:t>about what we have learned and worked on and turn that into information for someone who does not know much about real-world writing. </a:t>
            </a:r>
            <a:endParaRPr lang="en-US" sz="2400" dirty="0" smtClean="0"/>
          </a:p>
          <a:p>
            <a:r>
              <a:rPr lang="en-US" sz="2400" dirty="0" smtClean="0"/>
              <a:t>Draw </a:t>
            </a:r>
            <a:r>
              <a:rPr lang="en-US" sz="2400" dirty="0"/>
              <a:t>on your expertise to inform others on how to successfully write an email, resume, cover </a:t>
            </a:r>
            <a:r>
              <a:rPr lang="en-US" sz="2400" dirty="0" smtClean="0"/>
              <a:t>letter, thank you note, etc. You also might want to include information about job skills. </a:t>
            </a:r>
          </a:p>
          <a:p>
            <a:r>
              <a:rPr lang="en-US" sz="2400" dirty="0" smtClean="0"/>
              <a:t>Make </a:t>
            </a:r>
            <a:r>
              <a:rPr lang="en-US" sz="2400" dirty="0"/>
              <a:t>it helpful, interesting, and physically appealing in order to entertain your reader. 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814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92" y="1687449"/>
            <a:ext cx="10554574" cy="4074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Your brochure should include, at the minimum: </a:t>
            </a:r>
            <a:endParaRPr lang="en-US" sz="2400" dirty="0"/>
          </a:p>
          <a:p>
            <a:pPr>
              <a:buAutoNum type="arabicParenR"/>
            </a:pPr>
            <a:r>
              <a:rPr lang="en-US" sz="2400" dirty="0" smtClean="0"/>
              <a:t>Cover Page </a:t>
            </a:r>
          </a:p>
          <a:p>
            <a:pPr>
              <a:buAutoNum type="arabicParenR"/>
            </a:pPr>
            <a:r>
              <a:rPr lang="en-US" sz="2400" dirty="0" smtClean="0"/>
              <a:t>Five Panels (filled with text and visuals)</a:t>
            </a:r>
          </a:p>
          <a:p>
            <a:pPr>
              <a:buAutoNum type="arabicParenR"/>
            </a:pPr>
            <a:r>
              <a:rPr lang="en-US" sz="2400" dirty="0" smtClean="0"/>
              <a:t>Clear and Logical Section Headers</a:t>
            </a:r>
          </a:p>
          <a:p>
            <a:pPr>
              <a:buAutoNum type="arabicParenR"/>
            </a:pPr>
            <a:r>
              <a:rPr lang="en-US" sz="2400" dirty="0" smtClean="0"/>
              <a:t>Plenty of written information </a:t>
            </a:r>
          </a:p>
          <a:p>
            <a:pPr>
              <a:buAutoNum type="arabicParenR"/>
            </a:pPr>
            <a:r>
              <a:rPr lang="en-US" sz="2400" dirty="0" smtClean="0"/>
              <a:t>Plenty of visuals and graphics </a:t>
            </a:r>
          </a:p>
        </p:txBody>
      </p:sp>
    </p:spTree>
    <p:extLst>
      <p:ext uri="{BB962C8B-B14F-4D97-AF65-F5344CB8AC3E}">
        <p14:creationId xmlns:p14="http://schemas.microsoft.com/office/powerpoint/2010/main" val="405109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931" y="1696076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with your group to create an information, thorough, and visually appealing (neat, colorful, legible) poster on your assigned topic from Unit 1.  </a:t>
            </a:r>
          </a:p>
          <a:p>
            <a:endParaRPr lang="en-US" sz="2800" dirty="0"/>
          </a:p>
          <a:p>
            <a:r>
              <a:rPr lang="en-US" sz="2800" dirty="0" smtClean="0"/>
              <a:t>Please be prepared to present your posters to the class. </a:t>
            </a:r>
          </a:p>
        </p:txBody>
      </p:sp>
    </p:spTree>
    <p:extLst>
      <p:ext uri="{BB962C8B-B14F-4D97-AF65-F5344CB8AC3E}">
        <p14:creationId xmlns:p14="http://schemas.microsoft.com/office/powerpoint/2010/main" val="83655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</TotalTime>
  <Words>428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Quotable</vt:lpstr>
      <vt:lpstr>Warm-Up: Unit 1 Quiz</vt:lpstr>
      <vt:lpstr>What is a brochure? </vt:lpstr>
      <vt:lpstr>PowerPoint Presentation</vt:lpstr>
      <vt:lpstr>PowerPoint Presentation</vt:lpstr>
      <vt:lpstr>PowerPoint Presentation</vt:lpstr>
      <vt:lpstr>PowerPoint Presentation</vt:lpstr>
      <vt:lpstr>Real World Writing Brochure</vt:lpstr>
      <vt:lpstr>Brochure Requirements</vt:lpstr>
      <vt:lpstr>2nd block </vt:lpstr>
      <vt:lpstr>Wednesday’s Warm-Up – Put your name on it and turn in when done! </vt:lpstr>
      <vt:lpstr>Real World Writing Brochure</vt:lpstr>
      <vt:lpstr>Brochure Requirements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 Unit 1 Quiz</dc:title>
  <dc:creator>Alexandra Yeganegi</dc:creator>
  <cp:lastModifiedBy>Alexandra Yeganegi</cp:lastModifiedBy>
  <cp:revision>3</cp:revision>
  <dcterms:created xsi:type="dcterms:W3CDTF">2016-01-18T22:37:21Z</dcterms:created>
  <dcterms:modified xsi:type="dcterms:W3CDTF">2016-01-18T22:53:33Z</dcterms:modified>
</cp:coreProperties>
</file>