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424-5CD4-4BA6-82A2-E5DD37A3E30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B367DDA-AA10-4C2C-9561-F4F919A1A9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424-5CD4-4BA6-82A2-E5DD37A3E30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7DDA-AA10-4C2C-9561-F4F919A1A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424-5CD4-4BA6-82A2-E5DD37A3E30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7DDA-AA10-4C2C-9561-F4F919A1A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424-5CD4-4BA6-82A2-E5DD37A3E30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7DDA-AA10-4C2C-9561-F4F919A1A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424-5CD4-4BA6-82A2-E5DD37A3E30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7DDA-AA10-4C2C-9561-F4F919A1A9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424-5CD4-4BA6-82A2-E5DD37A3E30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7DDA-AA10-4C2C-9561-F4F919A1A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424-5CD4-4BA6-82A2-E5DD37A3E30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7DDA-AA10-4C2C-9561-F4F919A1A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424-5CD4-4BA6-82A2-E5DD37A3E30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7DDA-AA10-4C2C-9561-F4F919A1A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424-5CD4-4BA6-82A2-E5DD37A3E30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7DDA-AA10-4C2C-9561-F4F919A1A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424-5CD4-4BA6-82A2-E5DD37A3E30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7DDA-AA10-4C2C-9561-F4F919A1A9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424-5CD4-4BA6-82A2-E5DD37A3E30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7DDA-AA10-4C2C-9561-F4F919A1A9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A6D424-5CD4-4BA6-82A2-E5DD37A3E30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B367DDA-AA10-4C2C-9561-F4F919A1A9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“Where I’m From” pre-writing handout.  Answer all the questions as FULLY as possible.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“Where I’m From”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Language: Identity &amp; Culture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EQ: Who am I?  How can I write a narrative text that expresses who I am? 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Standard:  Write NARRATIVES to develop real and imagined personal experiences. </a:t>
            </a:r>
          </a:p>
          <a:p>
            <a:pPr marL="114300" indent="0">
              <a:buNone/>
            </a:pPr>
            <a:r>
              <a:rPr lang="en-US" dirty="0" smtClean="0"/>
              <a:t>*What kind of writing is NARRATIVE? 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0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“Where I’m From”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Today you’re doing a rough draft.  Use your pre-writing, as well as the warm-up from Friday, to help you.  </a:t>
            </a:r>
          </a:p>
          <a:p>
            <a:endParaRPr lang="en-US" dirty="0"/>
          </a:p>
          <a:p>
            <a:r>
              <a:rPr lang="en-US" dirty="0" smtClean="0"/>
              <a:t>You may use the template provided or take the poem in your own direction.  (If you don’t use the template, the length must be the same.)  </a:t>
            </a:r>
          </a:p>
          <a:p>
            <a:endParaRPr lang="en-US" dirty="0"/>
          </a:p>
          <a:p>
            <a:r>
              <a:rPr lang="en-US" dirty="0" smtClean="0"/>
              <a:t>Focus on using IMAGERY and SENSORY DETAILS – your reader should see what you see, smell what you smell, feel what you feel, etc. </a:t>
            </a:r>
          </a:p>
        </p:txBody>
      </p:sp>
    </p:spTree>
    <p:extLst>
      <p:ext uri="{BB962C8B-B14F-4D97-AF65-F5344CB8AC3E}">
        <p14:creationId xmlns:p14="http://schemas.microsoft.com/office/powerpoint/2010/main" val="362623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“Where I’m From”</a:t>
            </a:r>
            <a:br>
              <a:rPr lang="en-US" dirty="0" smtClean="0"/>
            </a:br>
            <a:r>
              <a:rPr lang="en-US" dirty="0" smtClean="0"/>
              <a:t>by George Ella Lyons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038600" cy="5138929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sz="3200" dirty="0"/>
              <a:t>I am from clothespins, </a:t>
            </a:r>
            <a:br>
              <a:rPr lang="en-US" sz="3200" dirty="0"/>
            </a:br>
            <a:r>
              <a:rPr lang="en-US" sz="3200" dirty="0"/>
              <a:t>from Clorox and carbon-tetrachloride. </a:t>
            </a:r>
            <a:br>
              <a:rPr lang="en-US" sz="3200" dirty="0"/>
            </a:br>
            <a:r>
              <a:rPr lang="en-US" sz="3200" dirty="0"/>
              <a:t>I am from the dirt under the back porch.</a:t>
            </a:r>
            <a:br>
              <a:rPr lang="en-US" sz="3200" dirty="0"/>
            </a:br>
            <a:r>
              <a:rPr lang="en-US" sz="3200" dirty="0"/>
              <a:t>(Black, glistening, </a:t>
            </a:r>
            <a:br>
              <a:rPr lang="en-US" sz="3200" dirty="0"/>
            </a:br>
            <a:r>
              <a:rPr lang="en-US" sz="3200" dirty="0"/>
              <a:t>it tasted like beets.) </a:t>
            </a:r>
            <a:br>
              <a:rPr lang="en-US" sz="3200" dirty="0"/>
            </a:br>
            <a:r>
              <a:rPr lang="en-US" sz="3200" dirty="0"/>
              <a:t>I am from the forsythia bush</a:t>
            </a:r>
            <a:br>
              <a:rPr lang="en-US" sz="3200" dirty="0"/>
            </a:br>
            <a:r>
              <a:rPr lang="en-US" sz="3200" dirty="0"/>
              <a:t>the Dutch elm</a:t>
            </a:r>
            <a:br>
              <a:rPr lang="en-US" sz="3200" dirty="0"/>
            </a:br>
            <a:r>
              <a:rPr lang="en-US" sz="3200" dirty="0"/>
              <a:t>whose long-gone limbs I </a:t>
            </a:r>
            <a:r>
              <a:rPr lang="en-US" sz="3200" dirty="0" smtClean="0"/>
              <a:t>remember as </a:t>
            </a:r>
            <a:r>
              <a:rPr lang="en-US" sz="3200" dirty="0"/>
              <a:t>if they were my own.</a:t>
            </a:r>
          </a:p>
          <a:p>
            <a:pPr marL="114300" indent="0">
              <a:buNone/>
            </a:pPr>
            <a:r>
              <a:rPr lang="en-US" sz="3200" dirty="0"/>
              <a:t>I'm from fudge and </a:t>
            </a:r>
            <a:r>
              <a:rPr lang="en-US" sz="3200" dirty="0" smtClean="0"/>
              <a:t>eyeglasses,</a:t>
            </a:r>
            <a:r>
              <a:rPr lang="en-US" sz="3200" dirty="0"/>
              <a:t> </a:t>
            </a:r>
            <a:r>
              <a:rPr lang="en-US" sz="3200" dirty="0" smtClean="0"/>
              <a:t>from </a:t>
            </a:r>
            <a:r>
              <a:rPr lang="en-US" sz="3200" dirty="0"/>
              <a:t>Imogene and </a:t>
            </a:r>
            <a:r>
              <a:rPr lang="en-US" sz="3200" dirty="0" err="1"/>
              <a:t>Alafair</a:t>
            </a:r>
            <a:r>
              <a:rPr lang="en-US" sz="3200" dirty="0"/>
              <a:t>. </a:t>
            </a:r>
            <a:br>
              <a:rPr lang="en-US" sz="3200" dirty="0"/>
            </a:br>
            <a:r>
              <a:rPr lang="en-US" sz="3200" dirty="0"/>
              <a:t>I'm from the </a:t>
            </a:r>
            <a:r>
              <a:rPr lang="en-US" sz="3200" dirty="0" smtClean="0"/>
              <a:t>know-it-alls,</a:t>
            </a:r>
            <a:r>
              <a:rPr lang="en-US" sz="3200" dirty="0"/>
              <a:t>  and the pass-it-</a:t>
            </a:r>
            <a:r>
              <a:rPr lang="en-US" sz="3200" dirty="0" err="1"/>
              <a:t>ons</a:t>
            </a:r>
            <a:r>
              <a:rPr lang="en-US" sz="3200" dirty="0"/>
              <a:t>, </a:t>
            </a:r>
            <a:br>
              <a:rPr lang="en-US" sz="3200" dirty="0"/>
            </a:br>
            <a:r>
              <a:rPr lang="en-US" sz="3200" dirty="0"/>
              <a:t>from Perk up! and Pipe down!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19070"/>
            <a:ext cx="4038600" cy="4986529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sz="3200" dirty="0"/>
              <a:t>I'm from He </a:t>
            </a:r>
            <a:r>
              <a:rPr lang="en-US" sz="3200" dirty="0" err="1"/>
              <a:t>restoreth</a:t>
            </a:r>
            <a:r>
              <a:rPr lang="en-US" sz="3200" dirty="0"/>
              <a:t> my soul</a:t>
            </a:r>
            <a:br>
              <a:rPr lang="en-US" sz="3200" dirty="0"/>
            </a:br>
            <a:r>
              <a:rPr lang="en-US" sz="3200" dirty="0" smtClean="0"/>
              <a:t>with </a:t>
            </a:r>
            <a:r>
              <a:rPr lang="en-US" sz="3200" dirty="0"/>
              <a:t>a </a:t>
            </a:r>
            <a:r>
              <a:rPr lang="en-US" sz="3200" dirty="0" err="1"/>
              <a:t>cottonball</a:t>
            </a:r>
            <a:r>
              <a:rPr lang="en-US" sz="3200" dirty="0"/>
              <a:t> lamb</a:t>
            </a:r>
            <a:br>
              <a:rPr lang="en-US" sz="3200" dirty="0"/>
            </a:br>
            <a:r>
              <a:rPr lang="en-US" sz="3200" dirty="0" smtClean="0"/>
              <a:t>and </a:t>
            </a:r>
            <a:r>
              <a:rPr lang="en-US" sz="3200" dirty="0"/>
              <a:t>ten verses I can say myself.</a:t>
            </a:r>
          </a:p>
          <a:p>
            <a:pPr marL="114300" indent="0">
              <a:buNone/>
            </a:pPr>
            <a:r>
              <a:rPr lang="en-US" sz="3200" dirty="0"/>
              <a:t>I'm from </a:t>
            </a:r>
            <a:r>
              <a:rPr lang="en-US" sz="3200" dirty="0" err="1"/>
              <a:t>Artemus</a:t>
            </a:r>
            <a:r>
              <a:rPr lang="en-US" sz="3200" dirty="0"/>
              <a:t> and Billie's Branch,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fried </a:t>
            </a:r>
            <a:r>
              <a:rPr lang="en-US" sz="3200" dirty="0"/>
              <a:t>corn and strong coffee. </a:t>
            </a:r>
            <a:br>
              <a:rPr lang="en-US" sz="3200" dirty="0"/>
            </a:br>
            <a:r>
              <a:rPr lang="en-US" sz="3200" dirty="0"/>
              <a:t>From the finger my grandfather </a:t>
            </a:r>
            <a:r>
              <a:rPr lang="en-US" sz="3200" dirty="0" smtClean="0"/>
              <a:t>lost, to the </a:t>
            </a:r>
            <a:r>
              <a:rPr lang="en-US" sz="3200" dirty="0"/>
              <a:t>auger, </a:t>
            </a:r>
            <a:r>
              <a:rPr lang="en-US" sz="3200" dirty="0" smtClean="0"/>
              <a:t>the </a:t>
            </a:r>
            <a:r>
              <a:rPr lang="en-US" sz="3200" dirty="0"/>
              <a:t>eye my father shut to keep his sight.</a:t>
            </a:r>
          </a:p>
          <a:p>
            <a:pPr marL="114300" indent="0">
              <a:buNone/>
            </a:pPr>
            <a:r>
              <a:rPr lang="en-US" sz="3200" dirty="0"/>
              <a:t>Under my bed was a dress </a:t>
            </a:r>
            <a:r>
              <a:rPr lang="en-US" sz="3200" dirty="0" smtClean="0"/>
              <a:t>box spilling </a:t>
            </a:r>
            <a:r>
              <a:rPr lang="en-US" sz="3200" dirty="0"/>
              <a:t>old pictures, </a:t>
            </a:r>
            <a:br>
              <a:rPr lang="en-US" sz="3200" dirty="0"/>
            </a:br>
            <a:r>
              <a:rPr lang="en-US" sz="3200" dirty="0"/>
              <a:t>a sift of lost </a:t>
            </a:r>
            <a:r>
              <a:rPr lang="en-US" sz="3200" dirty="0" smtClean="0"/>
              <a:t>faces to </a:t>
            </a:r>
            <a:r>
              <a:rPr lang="en-US" sz="3200" dirty="0"/>
              <a:t>drift beneath my dreams. </a:t>
            </a:r>
            <a:br>
              <a:rPr lang="en-US" sz="3200" dirty="0"/>
            </a:br>
            <a:r>
              <a:rPr lang="en-US" sz="3200" dirty="0"/>
              <a:t>I am from those moments--</a:t>
            </a:r>
            <a:br>
              <a:rPr lang="en-US" sz="3200" dirty="0"/>
            </a:br>
            <a:r>
              <a:rPr lang="en-US" sz="3200" dirty="0"/>
              <a:t>snapped before I budded --</a:t>
            </a:r>
            <a:br>
              <a:rPr lang="en-US" sz="3200" dirty="0"/>
            </a:br>
            <a:r>
              <a:rPr lang="en-US" sz="3200" dirty="0"/>
              <a:t>leaf-fall from the family tree.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8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“Where I’m From”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19071"/>
            <a:ext cx="4526872" cy="5138929"/>
          </a:xfrm>
        </p:spPr>
        <p:txBody>
          <a:bodyPr>
            <a:normAutofit fontScale="32500" lnSpcReduction="20000"/>
          </a:bodyPr>
          <a:lstStyle/>
          <a:p>
            <a:pPr marL="114300" indent="0">
              <a:buNone/>
            </a:pPr>
            <a:r>
              <a:rPr lang="en-US" sz="5500" dirty="0"/>
              <a:t>I am from thick blonde hair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>From health food and organic everything's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>I am from free Irish and Spanish spirits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>(who taught me how to become an individual)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 err="1"/>
              <a:t>i</a:t>
            </a:r>
            <a:r>
              <a:rPr lang="en-US" sz="5500" dirty="0"/>
              <a:t> am from candle sticks being thrown into doors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>From loving and hating my sister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>fighting, screaming and </a:t>
            </a:r>
            <a:r>
              <a:rPr lang="en-US" sz="5500" dirty="0" smtClean="0"/>
              <a:t>carrying her up </a:t>
            </a:r>
            <a:r>
              <a:rPr lang="en-US" sz="5500" dirty="0"/>
              <a:t>the stairs as if it were yesterday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>I am from death metal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>from guitars, double bass, and growls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>I am from "Let's get stoned!" to "no, </a:t>
            </a:r>
            <a:r>
              <a:rPr lang="en-US" sz="5500" dirty="0" err="1"/>
              <a:t>i</a:t>
            </a:r>
            <a:r>
              <a:rPr lang="en-US" sz="5500" dirty="0"/>
              <a:t> quit"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>from gauged ears and rainbow hair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>I am from love, gay pride and acceptance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>from tattoos, blood and gore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343400" cy="4986530"/>
          </a:xfrm>
        </p:spPr>
        <p:txBody>
          <a:bodyPr>
            <a:normAutofit fontScale="32500" lnSpcReduction="20000"/>
          </a:bodyPr>
          <a:lstStyle/>
          <a:p>
            <a:pPr marL="114300" indent="0">
              <a:buNone/>
            </a:pPr>
            <a:r>
              <a:rPr lang="en-US" sz="5500" dirty="0"/>
              <a:t>I am from Oregon and New Mexico</a:t>
            </a:r>
            <a:br>
              <a:rPr lang="en-US" sz="5500" dirty="0"/>
            </a:br>
            <a:r>
              <a:rPr lang="en-US" sz="5500" dirty="0"/>
              <a:t>From Portland to Taos</a:t>
            </a:r>
            <a:br>
              <a:rPr lang="en-US" sz="5500" dirty="0"/>
            </a:br>
            <a:r>
              <a:rPr lang="en-US" sz="5500" dirty="0"/>
              <a:t>from painful divorces and strength</a:t>
            </a:r>
            <a:br>
              <a:rPr lang="en-US" sz="5500" dirty="0"/>
            </a:br>
            <a:r>
              <a:rPr lang="en-US" sz="5500" dirty="0"/>
              <a:t>(I will never forget that day)</a:t>
            </a:r>
            <a:br>
              <a:rPr lang="en-US" sz="5500" dirty="0"/>
            </a:br>
            <a:endParaRPr lang="en-US" sz="5500" dirty="0"/>
          </a:p>
          <a:p>
            <a:pPr marL="114300" indent="0">
              <a:buNone/>
            </a:pPr>
            <a:r>
              <a:rPr lang="en-US" sz="5500" dirty="0" smtClean="0"/>
              <a:t>I </a:t>
            </a:r>
            <a:r>
              <a:rPr lang="en-US" sz="5500" dirty="0"/>
              <a:t>am from </a:t>
            </a:r>
            <a:r>
              <a:rPr lang="en-US" sz="5500" dirty="0" err="1"/>
              <a:t>headbanging</a:t>
            </a:r>
            <a:r>
              <a:rPr lang="en-US" sz="5500" dirty="0"/>
              <a:t> and </a:t>
            </a:r>
            <a:r>
              <a:rPr lang="en-US" sz="5500" dirty="0" smtClean="0"/>
              <a:t>screaming</a:t>
            </a:r>
            <a:r>
              <a:rPr lang="en-US" sz="5500" dirty="0"/>
              <a:t/>
            </a:r>
            <a:br>
              <a:rPr lang="en-US" sz="5500" dirty="0"/>
            </a:br>
            <a:r>
              <a:rPr lang="en-US" sz="5500" dirty="0"/>
              <a:t>From long hair and walls of death</a:t>
            </a:r>
            <a:br>
              <a:rPr lang="en-US" sz="5500" dirty="0"/>
            </a:br>
            <a:r>
              <a:rPr lang="en-US" sz="5500" dirty="0" smtClean="0"/>
              <a:t>I </a:t>
            </a:r>
            <a:r>
              <a:rPr lang="en-US" sz="5500" dirty="0"/>
              <a:t>am from experience and ignorance</a:t>
            </a:r>
            <a:br>
              <a:rPr lang="en-US" sz="5500" dirty="0"/>
            </a:br>
            <a:r>
              <a:rPr lang="en-US" sz="5500" dirty="0"/>
              <a:t>From crying for hours and partying until the break of dawn</a:t>
            </a:r>
            <a:br>
              <a:rPr lang="en-US" sz="5500" dirty="0"/>
            </a:br>
            <a:endParaRPr lang="en-US" sz="5500" dirty="0" smtClean="0"/>
          </a:p>
          <a:p>
            <a:pPr marL="114300" indent="0">
              <a:buNone/>
            </a:pPr>
            <a:r>
              <a:rPr lang="en-US" sz="5500" dirty="0" smtClean="0"/>
              <a:t>I </a:t>
            </a:r>
            <a:r>
              <a:rPr lang="en-US" sz="5500" dirty="0"/>
              <a:t>am from photographs, videos, and memories</a:t>
            </a:r>
            <a:br>
              <a:rPr lang="en-US" sz="5500" dirty="0"/>
            </a:br>
            <a:r>
              <a:rPr lang="en-US" sz="5500" dirty="0"/>
              <a:t>Of long lost friends, new friends, and the family </a:t>
            </a:r>
            <a:r>
              <a:rPr lang="en-US" sz="5500" dirty="0" err="1"/>
              <a:t>i</a:t>
            </a:r>
            <a:r>
              <a:rPr lang="en-US" sz="5500" dirty="0"/>
              <a:t> will always have.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2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“Where I’m From”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26872" cy="5105400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r>
              <a:rPr lang="en-US" sz="6400" dirty="0"/>
              <a:t>I am from a </a:t>
            </a:r>
            <a:r>
              <a:rPr lang="en-US" sz="6400" dirty="0" smtClean="0"/>
              <a:t>breakfast, where </a:t>
            </a:r>
            <a:r>
              <a:rPr lang="en-US" sz="6400" dirty="0"/>
              <a:t>the bacon and </a:t>
            </a:r>
            <a:r>
              <a:rPr lang="en-US" sz="6400" dirty="0" smtClean="0"/>
              <a:t>sausage was </a:t>
            </a:r>
            <a:r>
              <a:rPr lang="en-US" sz="6400" dirty="0"/>
              <a:t>previously raised in the </a:t>
            </a:r>
            <a:r>
              <a:rPr lang="en-US" sz="6400" dirty="0" smtClean="0"/>
              <a:t>backyard, and </a:t>
            </a:r>
            <a:r>
              <a:rPr lang="en-US" sz="6400" dirty="0"/>
              <a:t>the scrambled or sometimes fried </a:t>
            </a:r>
            <a:r>
              <a:rPr lang="en-US" sz="6400" dirty="0" smtClean="0"/>
              <a:t>eggs had </a:t>
            </a:r>
            <a:r>
              <a:rPr lang="en-US" sz="6400" dirty="0"/>
              <a:t>just been gathered earlier in the week </a:t>
            </a:r>
            <a:r>
              <a:rPr lang="en-US" sz="6400" dirty="0" smtClean="0"/>
              <a:t>.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And homemade biscuits, not from a </a:t>
            </a:r>
            <a:r>
              <a:rPr lang="en-US" sz="6400" dirty="0" smtClean="0"/>
              <a:t>can.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And isn’t complete without a glass of sweet tea, the southern </a:t>
            </a:r>
            <a:r>
              <a:rPr lang="en-US" sz="6400" dirty="0" smtClean="0"/>
              <a:t>style.</a:t>
            </a:r>
            <a:endParaRPr lang="en-US" sz="6400" dirty="0"/>
          </a:p>
          <a:p>
            <a:pPr marL="114300" indent="0">
              <a:buNone/>
            </a:pPr>
            <a:r>
              <a:rPr lang="en-US" sz="6400" dirty="0"/>
              <a:t>I am from a </a:t>
            </a:r>
            <a:r>
              <a:rPr lang="en-US" sz="6400" dirty="0" smtClean="0"/>
              <a:t>family: </a:t>
            </a:r>
          </a:p>
          <a:p>
            <a:pPr marL="114300" indent="0">
              <a:buNone/>
            </a:pPr>
            <a:r>
              <a:rPr lang="en-US" sz="6400" dirty="0" smtClean="0"/>
              <a:t>Dad </a:t>
            </a:r>
            <a:r>
              <a:rPr lang="en-US" sz="6400" dirty="0"/>
              <a:t>that feeds all the domestic animals </a:t>
            </a:r>
            <a:br>
              <a:rPr lang="en-US" sz="6400" dirty="0"/>
            </a:br>
            <a:r>
              <a:rPr lang="en-US" sz="6400" dirty="0"/>
              <a:t>And hunts wildlife for our </a:t>
            </a:r>
            <a:r>
              <a:rPr lang="en-US" sz="6400" dirty="0" smtClean="0"/>
              <a:t>own  consumption.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Mom who works her 7-3 </a:t>
            </a:r>
            <a:r>
              <a:rPr lang="en-US" sz="6400" dirty="0" smtClean="0"/>
              <a:t>job</a:t>
            </a:r>
            <a:r>
              <a:rPr lang="en-US" sz="6400" dirty="0"/>
              <a:t> </a:t>
            </a:r>
            <a:r>
              <a:rPr lang="en-US" sz="6400" dirty="0" smtClean="0"/>
              <a:t>, and </a:t>
            </a:r>
            <a:r>
              <a:rPr lang="en-US" sz="6400" dirty="0"/>
              <a:t>cleans, does laundry, and prepares the </a:t>
            </a:r>
            <a:r>
              <a:rPr lang="en-US" sz="6400" dirty="0" smtClean="0"/>
              <a:t>meals.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Two brothers, Michael and Matthew, to wrestle </a:t>
            </a:r>
            <a:r>
              <a:rPr lang="en-US" sz="6400" dirty="0" smtClean="0"/>
              <a:t>with, </a:t>
            </a:r>
            <a:r>
              <a:rPr lang="en-US" sz="6400" dirty="0"/>
              <a:t>usually against my </a:t>
            </a:r>
            <a:r>
              <a:rPr lang="en-US" sz="6400" dirty="0" smtClean="0"/>
              <a:t>will.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To play games with or whatnot in our empty </a:t>
            </a:r>
            <a:r>
              <a:rPr lang="en-US" sz="6400" dirty="0" smtClean="0"/>
              <a:t>time;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Them making me into what I am </a:t>
            </a:r>
            <a:r>
              <a:rPr lang="en-US" sz="6400" dirty="0" smtClean="0"/>
              <a:t>today.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Grandparents that have been through a lot, but never letting it show </a:t>
            </a:r>
            <a:r>
              <a:rPr lang="en-US" sz="6400" dirty="0" smtClean="0"/>
              <a:t>, and </a:t>
            </a:r>
            <a:r>
              <a:rPr lang="en-US" sz="6400" dirty="0"/>
              <a:t>their still continue to move forward attitude </a:t>
            </a:r>
            <a:endParaRPr lang="en-US" sz="6400" dirty="0" smtClean="0"/>
          </a:p>
          <a:p>
            <a:pPr marL="114300" indent="0">
              <a:buNone/>
            </a:pPr>
            <a:r>
              <a:rPr lang="en-US" sz="6400" dirty="0"/>
              <a:t>I, myself, feeling closer to them than to my own mother and </a:t>
            </a:r>
            <a:r>
              <a:rPr lang="en-US" sz="6400" dirty="0" smtClean="0"/>
              <a:t>father.</a:t>
            </a:r>
            <a:endParaRPr lang="en-US" sz="6400" dirty="0"/>
          </a:p>
          <a:p>
            <a:pPr marL="11430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267200" cy="4986530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r>
              <a:rPr lang="en-US" sz="6400" dirty="0" smtClean="0"/>
              <a:t>I </a:t>
            </a:r>
            <a:r>
              <a:rPr lang="en-US" sz="6400" dirty="0"/>
              <a:t>am from the beautiful southwestern </a:t>
            </a:r>
            <a:r>
              <a:rPr lang="en-US" sz="6400" dirty="0" smtClean="0"/>
              <a:t>Virginia, where </a:t>
            </a:r>
            <a:r>
              <a:rPr lang="en-US" sz="6400" dirty="0"/>
              <a:t>no matter what direction you look </a:t>
            </a:r>
            <a:r>
              <a:rPr lang="en-US" sz="6400" dirty="0" smtClean="0"/>
              <a:t>toward, it’s </a:t>
            </a:r>
            <a:r>
              <a:rPr lang="en-US" sz="6400" dirty="0"/>
              <a:t>just as amazing as the </a:t>
            </a:r>
            <a:r>
              <a:rPr lang="en-US" sz="6400" dirty="0" smtClean="0"/>
              <a:t>other.  </a:t>
            </a:r>
          </a:p>
          <a:p>
            <a:pPr marL="114300" indent="0">
              <a:buNone/>
            </a:pPr>
            <a:r>
              <a:rPr lang="en-US" sz="6400" dirty="0" smtClean="0"/>
              <a:t>Where </a:t>
            </a:r>
            <a:r>
              <a:rPr lang="en-US" sz="6400" dirty="0"/>
              <a:t>during the fall the leaves change </a:t>
            </a:r>
            <a:r>
              <a:rPr lang="en-US" sz="6400" dirty="0" smtClean="0"/>
              <a:t>color, and </a:t>
            </a:r>
            <a:r>
              <a:rPr lang="en-US" sz="6400" dirty="0"/>
              <a:t>drop from the trees creating an array of </a:t>
            </a:r>
            <a:r>
              <a:rPr lang="en-US" sz="6400" dirty="0" smtClean="0"/>
              <a:t>beauty.</a:t>
            </a:r>
            <a:r>
              <a:rPr lang="en-US" sz="6400" dirty="0"/>
              <a:t> </a:t>
            </a:r>
            <a:br>
              <a:rPr lang="en-US" sz="6400" dirty="0"/>
            </a:br>
            <a:r>
              <a:rPr lang="en-US" sz="6400" dirty="0"/>
              <a:t>Taking drives along the Blue Ridge </a:t>
            </a:r>
            <a:r>
              <a:rPr lang="en-US" sz="6400" dirty="0" smtClean="0"/>
              <a:t>Parkway, just </a:t>
            </a:r>
            <a:r>
              <a:rPr lang="en-US" sz="6400" dirty="0"/>
              <a:t>to stop and take in the </a:t>
            </a:r>
            <a:r>
              <a:rPr lang="en-US" sz="6400" dirty="0" smtClean="0"/>
              <a:t>glory, or </a:t>
            </a:r>
            <a:r>
              <a:rPr lang="en-US" sz="6400" dirty="0"/>
              <a:t>play a game of </a:t>
            </a:r>
            <a:r>
              <a:rPr lang="en-US" sz="6400" dirty="0" smtClean="0"/>
              <a:t>Frisbee.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A town so small that gossip goes around </a:t>
            </a:r>
            <a:r>
              <a:rPr lang="en-US" sz="6400" dirty="0" smtClean="0"/>
              <a:t>, where </a:t>
            </a:r>
            <a:r>
              <a:rPr lang="en-US" sz="6400" dirty="0"/>
              <a:t>there is always someone in your </a:t>
            </a:r>
            <a:r>
              <a:rPr lang="en-US" sz="6400" dirty="0" smtClean="0"/>
              <a:t>business.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From the waterfall, where we would skip school </a:t>
            </a:r>
            <a:r>
              <a:rPr lang="en-US" sz="6400" dirty="0" smtClean="0"/>
              <a:t> to </a:t>
            </a:r>
            <a:r>
              <a:rPr lang="en-US" sz="6400" dirty="0"/>
              <a:t>be astonished by the movement of </a:t>
            </a:r>
            <a:r>
              <a:rPr lang="en-US" sz="6400" dirty="0" smtClean="0"/>
              <a:t>water. 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 smtClean="0"/>
              <a:t>I </a:t>
            </a:r>
            <a:r>
              <a:rPr lang="en-US" sz="6400" dirty="0"/>
              <a:t>am from </a:t>
            </a:r>
            <a:br>
              <a:rPr lang="en-US" sz="6400" dirty="0"/>
            </a:br>
            <a:r>
              <a:rPr lang="en-US" sz="6400" dirty="0"/>
              <a:t>A place that no matter how hard one tries, </a:t>
            </a:r>
            <a:br>
              <a:rPr lang="en-US" sz="6400" dirty="0"/>
            </a:br>
            <a:r>
              <a:rPr lang="en-US" sz="6400" dirty="0"/>
              <a:t>They can never take it away from ME </a:t>
            </a:r>
            <a:br>
              <a:rPr lang="en-US" sz="6400" dirty="0"/>
            </a:br>
            <a:r>
              <a:rPr lang="en-US" sz="6400" dirty="0"/>
              <a:t>Because it has grown to be a part of who I am </a:t>
            </a:r>
            <a:br>
              <a:rPr lang="en-US" sz="6400" dirty="0"/>
            </a:br>
            <a:r>
              <a:rPr lang="en-US" sz="6400" dirty="0"/>
              <a:t>And that cannot be erased</a:t>
            </a:r>
            <a:r>
              <a:rPr lang="en-US" sz="6400" dirty="0" smtClean="0"/>
              <a:t>.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I am from Carroll County, Virginia.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err="1" smtClean="0"/>
              <a:t>DrafT</a:t>
            </a:r>
            <a:r>
              <a:rPr lang="en-US" dirty="0" smtClean="0"/>
              <a:t>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final draft must be published in ink (handwritten in blue or black, or typed).  </a:t>
            </a:r>
          </a:p>
          <a:p>
            <a:endParaRPr lang="en-US" dirty="0"/>
          </a:p>
          <a:p>
            <a:r>
              <a:rPr lang="en-US" dirty="0" smtClean="0"/>
              <a:t>Your final draft must be illustrated in some way, to represent what you wrote about.  </a:t>
            </a:r>
          </a:p>
          <a:p>
            <a:endParaRPr lang="en-US" dirty="0"/>
          </a:p>
          <a:p>
            <a:r>
              <a:rPr lang="en-US" dirty="0" smtClean="0"/>
              <a:t>Your final draft is due on FRIDAY, 1/24.  </a:t>
            </a:r>
          </a:p>
          <a:p>
            <a:endParaRPr lang="en-US" dirty="0"/>
          </a:p>
          <a:p>
            <a:r>
              <a:rPr lang="en-US" dirty="0" smtClean="0"/>
              <a:t>You will receive two grades: 1) Writing,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2) Speaking/Listening (circle reading).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</TotalTime>
  <Words>339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WARM-UP</vt:lpstr>
      <vt:lpstr>“Where I’m From”</vt:lpstr>
      <vt:lpstr>“Where I’m From”</vt:lpstr>
      <vt:lpstr>“Where I’m From” by George Ella Lyons</vt:lpstr>
      <vt:lpstr>“Where I’m From”</vt:lpstr>
      <vt:lpstr>“Where I’m From”</vt:lpstr>
      <vt:lpstr>Final DrafT Instructions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2</cp:revision>
  <dcterms:created xsi:type="dcterms:W3CDTF">2014-01-21T12:54:02Z</dcterms:created>
  <dcterms:modified xsi:type="dcterms:W3CDTF">2014-01-21T13:11:20Z</dcterms:modified>
</cp:coreProperties>
</file>