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25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vignette? – Vignette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Paraphrase the definitions given to create your own definition of a vignette.</a:t>
            </a:r>
          </a:p>
          <a:p>
            <a:endParaRPr lang="en-US" sz="2400" dirty="0"/>
          </a:p>
          <a:p>
            <a:r>
              <a:rPr lang="en-US" sz="2400" dirty="0" smtClean="0"/>
              <a:t>Check the characteristics of the Cisneros’ stories you read yesterday.  </a:t>
            </a:r>
          </a:p>
          <a:p>
            <a:pPr lvl="1"/>
            <a:r>
              <a:rPr lang="en-US" sz="2400" dirty="0" smtClean="0"/>
              <a:t>How are those vignettes?</a:t>
            </a:r>
          </a:p>
          <a:p>
            <a:pPr lvl="1"/>
            <a:r>
              <a:rPr lang="en-US" sz="2400" dirty="0" smtClean="0"/>
              <a:t>Are there any characteristics they are missing? </a:t>
            </a:r>
          </a:p>
        </p:txBody>
      </p:sp>
    </p:spTree>
    <p:extLst>
      <p:ext uri="{BB962C8B-B14F-4D97-AF65-F5344CB8AC3E}">
        <p14:creationId xmlns:p14="http://schemas.microsoft.com/office/powerpoint/2010/main" val="2293692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Narrative Writing Assignment: Vignette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Tuesday:  Brainstorm and rough draft.  </a:t>
            </a:r>
          </a:p>
          <a:p>
            <a:r>
              <a:rPr lang="en-US" sz="2400" dirty="0" smtClean="0"/>
              <a:t>Wednesday: Finish rough draft; edit; start final draft.  </a:t>
            </a:r>
          </a:p>
          <a:p>
            <a:r>
              <a:rPr lang="en-US" sz="2400" dirty="0" smtClean="0"/>
              <a:t>Thursday:  Finish final draft; post to blog; read and comment.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You must have or create a blog for your writing.  </a:t>
            </a:r>
          </a:p>
          <a:p>
            <a:pPr marL="0" indent="0">
              <a:buNone/>
            </a:pPr>
            <a:r>
              <a:rPr lang="en-US" sz="2400" dirty="0" smtClean="0"/>
              <a:t>Your final draft must be published to your blog by the end of the day on Thursday.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1650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 Brainstorm &amp; Rough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the pre-writing on the handout and the chart on the back to do your brainstorm. </a:t>
            </a:r>
          </a:p>
          <a:p>
            <a:endParaRPr lang="en-US" sz="2400" dirty="0"/>
          </a:p>
          <a:p>
            <a:r>
              <a:rPr lang="en-US" sz="2400" dirty="0" smtClean="0"/>
              <a:t>Write your rough draft on the paper provided.  </a:t>
            </a:r>
          </a:p>
          <a:p>
            <a:endParaRPr lang="en-US" sz="2400" dirty="0"/>
          </a:p>
          <a:p>
            <a:r>
              <a:rPr lang="en-US" sz="2400" dirty="0" smtClean="0"/>
              <a:t>Have your rough draft completed when you come in tomorrow.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506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Pre-Writing: 10 points</a:t>
            </a:r>
          </a:p>
          <a:p>
            <a:r>
              <a:rPr lang="en-US" sz="2800" dirty="0" smtClean="0"/>
              <a:t>Rough Draft: 10 points</a:t>
            </a:r>
          </a:p>
          <a:p>
            <a:r>
              <a:rPr lang="en-US" sz="2800" dirty="0" smtClean="0"/>
              <a:t>Editing/Revision: 10 points</a:t>
            </a:r>
          </a:p>
          <a:p>
            <a:r>
              <a:rPr lang="en-US" sz="2800" dirty="0" smtClean="0"/>
              <a:t>Final Draft: 30 points (24 points for writing; 6 points for blog post requirements)</a:t>
            </a:r>
          </a:p>
          <a:p>
            <a:r>
              <a:rPr lang="en-US" sz="2800" dirty="0" smtClean="0"/>
              <a:t>Commenting on Blogs: 10 points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736558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54</TotalTime>
  <Words>194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PowerPoint Presentation</vt:lpstr>
      <vt:lpstr>What is a vignette? – Vignette Notes</vt:lpstr>
      <vt:lpstr>Narrative Writing Assignment: Vignette</vt:lpstr>
      <vt:lpstr>Today: Brainstorm &amp; Rough Draft</vt:lpstr>
      <vt:lpstr>Grading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Yeganegi</dc:creator>
  <cp:lastModifiedBy>Alexandra Yeganegi</cp:lastModifiedBy>
  <cp:revision>3</cp:revision>
  <dcterms:created xsi:type="dcterms:W3CDTF">2016-01-22T16:24:16Z</dcterms:created>
  <dcterms:modified xsi:type="dcterms:W3CDTF">2016-01-22T17:28:26Z</dcterms:modified>
</cp:coreProperties>
</file>