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4FAE-E4B6-490F-9D2F-9CDB3BD2F2FD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FEB21AC-CF3D-44DD-9DA5-B2DFD2EA715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4FAE-E4B6-490F-9D2F-9CDB3BD2F2FD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B21AC-CF3D-44DD-9DA5-B2DFD2EA71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4FAE-E4B6-490F-9D2F-9CDB3BD2F2FD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B21AC-CF3D-44DD-9DA5-B2DFD2EA71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4FAE-E4B6-490F-9D2F-9CDB3BD2F2FD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B21AC-CF3D-44DD-9DA5-B2DFD2EA71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4FAE-E4B6-490F-9D2F-9CDB3BD2F2FD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B21AC-CF3D-44DD-9DA5-B2DFD2EA715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4FAE-E4B6-490F-9D2F-9CDB3BD2F2FD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B21AC-CF3D-44DD-9DA5-B2DFD2EA71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4FAE-E4B6-490F-9D2F-9CDB3BD2F2FD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B21AC-CF3D-44DD-9DA5-B2DFD2EA71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4FAE-E4B6-490F-9D2F-9CDB3BD2F2FD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B21AC-CF3D-44DD-9DA5-B2DFD2EA71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4FAE-E4B6-490F-9D2F-9CDB3BD2F2FD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B21AC-CF3D-44DD-9DA5-B2DFD2EA71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4FAE-E4B6-490F-9D2F-9CDB3BD2F2FD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B21AC-CF3D-44DD-9DA5-B2DFD2EA71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4FAE-E4B6-490F-9D2F-9CDB3BD2F2FD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B21AC-CF3D-44DD-9DA5-B2DFD2EA715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4184FAE-E4B6-490F-9D2F-9CDB3BD2F2FD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FEB21AC-CF3D-44DD-9DA5-B2DFD2EA71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Quick-Writes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AutoNum type="arabicParenR"/>
            </a:pPr>
            <a:r>
              <a:rPr lang="en-US" dirty="0" smtClean="0"/>
              <a:t>What is an immigrant? </a:t>
            </a:r>
          </a:p>
          <a:p>
            <a:pPr marL="571500" indent="-457200">
              <a:buAutoNum type="arabicParenR"/>
            </a:pPr>
            <a:endParaRPr lang="en-US" dirty="0"/>
          </a:p>
          <a:p>
            <a:pPr marL="571500" indent="-457200">
              <a:buAutoNum type="arabicParenR"/>
            </a:pPr>
            <a:r>
              <a:rPr lang="en-US" dirty="0" smtClean="0"/>
              <a:t>What are some reasons that immigrants choose to leave their homes and go somewhere else?  </a:t>
            </a:r>
          </a:p>
          <a:p>
            <a:pPr marL="571500" indent="-457200">
              <a:buAutoNum type="arabicParenR"/>
            </a:pPr>
            <a:endParaRPr lang="en-US" dirty="0"/>
          </a:p>
          <a:p>
            <a:pPr marL="571500" indent="-457200">
              <a:buAutoNum type="arabicParenR"/>
            </a:pPr>
            <a:r>
              <a:rPr lang="en-US" dirty="0" smtClean="0"/>
              <a:t>What do you know already about your assigned immigrant group?  </a:t>
            </a:r>
          </a:p>
          <a:p>
            <a:pPr marL="571500" indent="-457200">
              <a:buAutoNum type="arabicParenR"/>
            </a:pPr>
            <a:endParaRPr lang="en-US" dirty="0"/>
          </a:p>
          <a:p>
            <a:pPr marL="571500" indent="-457200">
              <a:buAutoNum type="arabicParenR"/>
            </a:pPr>
            <a:r>
              <a:rPr lang="en-US" dirty="0" smtClean="0"/>
              <a:t>What information do you think you need to know about your assigned immigrant group?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36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Put this guide in the 1</a:t>
            </a:r>
            <a:r>
              <a:rPr lang="en-US" baseline="30000" dirty="0" smtClean="0"/>
              <a:t>st</a:t>
            </a:r>
            <a:r>
              <a:rPr lang="en-US" dirty="0" smtClean="0"/>
              <a:t> tab of your notebook.  </a:t>
            </a:r>
          </a:p>
          <a:p>
            <a:r>
              <a:rPr lang="en-US" dirty="0" smtClean="0"/>
              <a:t>Use it all the time! </a:t>
            </a:r>
          </a:p>
          <a:p>
            <a:r>
              <a:rPr lang="en-US" dirty="0" smtClean="0"/>
              <a:t>Standards:</a:t>
            </a:r>
          </a:p>
          <a:p>
            <a:pPr lvl="1"/>
            <a:r>
              <a:rPr lang="en-US" sz="2400" dirty="0" smtClean="0"/>
              <a:t> Conduct </a:t>
            </a:r>
            <a:r>
              <a:rPr lang="en-US" sz="2400" dirty="0"/>
              <a:t>short as well as more sustained research projects to answer a question </a:t>
            </a:r>
            <a:r>
              <a:rPr lang="en-US" sz="2400" dirty="0" smtClean="0"/>
              <a:t>or </a:t>
            </a:r>
            <a:r>
              <a:rPr lang="en-US" sz="2400" dirty="0"/>
              <a:t>solve a </a:t>
            </a:r>
            <a:r>
              <a:rPr lang="en-US" sz="2400" dirty="0" smtClean="0"/>
              <a:t>problem</a:t>
            </a:r>
          </a:p>
          <a:p>
            <a:pPr lvl="1"/>
            <a:r>
              <a:rPr lang="en-US" sz="2400" dirty="0" smtClean="0"/>
              <a:t>Gather </a:t>
            </a:r>
            <a:r>
              <a:rPr lang="en-US" sz="2400" dirty="0"/>
              <a:t>relevant information from multiple authoritative print and digital sources, using advanced searches effectively; assess the usefulness of each source in answering the research question; </a:t>
            </a:r>
            <a:r>
              <a:rPr lang="en-US" sz="2400" dirty="0" smtClean="0"/>
              <a:t>integrate </a:t>
            </a:r>
            <a:r>
              <a:rPr lang="en-US" sz="2400" dirty="0"/>
              <a:t>information into the text selectively to maintain the flow of ideas, avoiding plagiarism and following a standard format for citation.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83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AutoNum type="arabicParenR"/>
            </a:pPr>
            <a:r>
              <a:rPr lang="en-US" dirty="0" smtClean="0"/>
              <a:t>Turn in your journal entry from yesterday.  </a:t>
            </a:r>
          </a:p>
          <a:p>
            <a:pPr marL="571500" indent="-457200">
              <a:buAutoNum type="arabicParenR"/>
            </a:pPr>
            <a:r>
              <a:rPr lang="en-US" dirty="0" smtClean="0"/>
              <a:t>In the lab, work independently to complete your web quest and get your required information.  Follow the directions on the handout, step by step.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57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</TotalTime>
  <Words>176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Apothecary</vt:lpstr>
      <vt:lpstr>Quick-Writes</vt:lpstr>
      <vt:lpstr>ONLINE RESEARCH</vt:lpstr>
      <vt:lpstr>Tasks today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Quick-Writes</dc:title>
  <dc:creator>Alexandra Yeganegi</dc:creator>
  <cp:lastModifiedBy>Alexandra Yeganegi</cp:lastModifiedBy>
  <cp:revision>1</cp:revision>
  <dcterms:created xsi:type="dcterms:W3CDTF">2014-01-28T12:40:26Z</dcterms:created>
  <dcterms:modified xsi:type="dcterms:W3CDTF">2014-01-28T12:44:22Z</dcterms:modified>
</cp:coreProperties>
</file>