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6BED-190A-4D33-9236-1D4B1178873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BDC7-2A73-4BD3-A112-AA4250A1C58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2840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6BED-190A-4D33-9236-1D4B1178873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BDC7-2A73-4BD3-A112-AA4250A1C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740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6BED-190A-4D33-9236-1D4B1178873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BDC7-2A73-4BD3-A112-AA4250A1C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153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6BED-190A-4D33-9236-1D4B1178873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BDC7-2A73-4BD3-A112-AA4250A1C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69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6BED-190A-4D33-9236-1D4B1178873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BDC7-2A73-4BD3-A112-AA4250A1C58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681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6BED-190A-4D33-9236-1D4B1178873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BDC7-2A73-4BD3-A112-AA4250A1C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586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6BED-190A-4D33-9236-1D4B1178873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BDC7-2A73-4BD3-A112-AA4250A1C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666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6BED-190A-4D33-9236-1D4B1178873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BDC7-2A73-4BD3-A112-AA4250A1C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00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6BED-190A-4D33-9236-1D4B1178873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BDC7-2A73-4BD3-A112-AA4250A1C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530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DDA6BED-190A-4D33-9236-1D4B1178873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91BDC7-2A73-4BD3-A112-AA4250A1C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1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6BED-190A-4D33-9236-1D4B1178873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BDC7-2A73-4BD3-A112-AA4250A1C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3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DA6BED-190A-4D33-9236-1D4B1178873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891BDC7-2A73-4BD3-A112-AA4250A1C58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0244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Warm-Up: Personal Grade Reflection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1) Complete the front side of the handout (checklist).  BE HONEST about what you are and are not doing in this class.  </a:t>
            </a:r>
          </a:p>
          <a:p>
            <a:endParaRPr lang="en-US" sz="4000" dirty="0"/>
          </a:p>
          <a:p>
            <a:r>
              <a:rPr lang="en-US" sz="4000" dirty="0" smtClean="0"/>
              <a:t>2) Complete the “Summarize Yourself” section on the bottom.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12066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iPad Work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1) Log onto your Synergy account, view your grade, and complete the handout in entirety. </a:t>
            </a:r>
          </a:p>
          <a:p>
            <a:r>
              <a:rPr lang="en-US" sz="2800" dirty="0" smtClean="0"/>
              <a:t>2) Put any questions/notes you have for me on the form. Sign it, get your parent/guardian to sign it, and return it to me tomorrow.  I will address your questions and concerns at that time.  </a:t>
            </a:r>
          </a:p>
          <a:p>
            <a:r>
              <a:rPr lang="en-US" sz="2800" dirty="0" smtClean="0"/>
              <a:t>3) Complete the Refugees iPad activities as listed on the handout.  There are two sites you should visit and answer the questions.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07547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Housekeeping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Have you turned in….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“God Grew Tired of Us” assignment?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Document Analysis Activity?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today’s work?  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Do you have missing work from Unit 2 to turn it?  The deadline is </a:t>
            </a:r>
            <a:r>
              <a:rPr lang="en-US" dirty="0" smtClean="0"/>
              <a:t>Monday 10/26.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Don’t forget about your Unit 2 extra credit – due by Friday 11/6.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You need the book </a:t>
            </a:r>
            <a:r>
              <a:rPr lang="en-US" i="1" dirty="0" smtClean="0"/>
              <a:t>Persepolis </a:t>
            </a:r>
            <a:r>
              <a:rPr lang="en-US" dirty="0" smtClean="0"/>
              <a:t>(graphic novel) – please get it by Friday 11/6. </a:t>
            </a:r>
          </a:p>
        </p:txBody>
      </p:sp>
    </p:spTree>
    <p:extLst>
      <p:ext uri="{BB962C8B-B14F-4D97-AF65-F5344CB8AC3E}">
        <p14:creationId xmlns:p14="http://schemas.microsoft.com/office/powerpoint/2010/main" val="88282191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98</TotalTime>
  <Words>206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Courier New</vt:lpstr>
      <vt:lpstr>Retrospect</vt:lpstr>
      <vt:lpstr>Warm-Up: Personal Grade Reflection</vt:lpstr>
      <vt:lpstr>iPad Work Day</vt:lpstr>
      <vt:lpstr>Housekeeping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non-profit organization?</dc:title>
  <dc:creator>Alexandra Yeganegi</dc:creator>
  <cp:lastModifiedBy>Alexandra Yeganegi</cp:lastModifiedBy>
  <cp:revision>4</cp:revision>
  <dcterms:created xsi:type="dcterms:W3CDTF">2015-10-19T17:40:06Z</dcterms:created>
  <dcterms:modified xsi:type="dcterms:W3CDTF">2015-10-19T19:28:15Z</dcterms:modified>
</cp:coreProperties>
</file>