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C126FF-696B-4AFC-9570-D2A541438AF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F147E2-B9F3-4911-AD75-9C606BCFB2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OAHpRe-xVg" TargetMode="External"/><Relationship Id="rId2" Type="http://schemas.openxmlformats.org/officeDocument/2006/relationships/hyperlink" Target="https://www.youtube.com/watch?v=gPmniJTz1k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iFOWjM6Nn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Word Splash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Working with those in your group and at your table, create a Word Splash about your immigrant group on the butcher paper. </a:t>
            </a:r>
            <a:r>
              <a:rPr lang="en-US" dirty="0" smtClean="0"/>
              <a:t>Use your information from yesterday’s research.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Things You Might Want to Add:</a:t>
            </a:r>
          </a:p>
          <a:p>
            <a:pPr lvl="1"/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Phrases</a:t>
            </a:r>
          </a:p>
          <a:p>
            <a:pPr lvl="1"/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Emotions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3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Service Announcement</a:t>
            </a:r>
          </a:p>
          <a:p>
            <a:endParaRPr lang="en-US" dirty="0"/>
          </a:p>
          <a:p>
            <a:r>
              <a:rPr lang="en-US" dirty="0" smtClean="0"/>
              <a:t>Ad or message broadcast in the media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Raises awareness about an issue</a:t>
            </a:r>
          </a:p>
          <a:p>
            <a:endParaRPr lang="en-US" dirty="0"/>
          </a:p>
          <a:p>
            <a:r>
              <a:rPr lang="en-US" dirty="0" smtClean="0"/>
              <a:t>Tries to change opinions or behavior</a:t>
            </a:r>
          </a:p>
          <a:p>
            <a:endParaRPr lang="en-US" dirty="0"/>
          </a:p>
          <a:p>
            <a:r>
              <a:rPr lang="en-US" dirty="0" smtClean="0"/>
              <a:t>Uses photos, text, and music to persuade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 the graphic organizer for each PSA we watch.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www.youtube.com/watch?v=gPmniJTz1ks</a:t>
            </a:r>
            <a:r>
              <a:rPr lang="en-US" dirty="0" smtClean="0"/>
              <a:t>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www.youtube.com/watch?v=eOAHpRe-xVg</a:t>
            </a:r>
            <a:r>
              <a:rPr lang="en-US" dirty="0" smtClean="0"/>
              <a:t> 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www.youtube.com/watch?v=EiFOWjM6Nn4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notice…?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</a:t>
            </a:r>
          </a:p>
          <a:p>
            <a:endParaRPr lang="en-US" dirty="0"/>
          </a:p>
          <a:p>
            <a:r>
              <a:rPr lang="en-US" dirty="0" smtClean="0"/>
              <a:t>Music</a:t>
            </a:r>
          </a:p>
          <a:p>
            <a:endParaRPr lang="en-US" dirty="0"/>
          </a:p>
          <a:p>
            <a:r>
              <a:rPr lang="en-US" dirty="0" smtClean="0"/>
              <a:t>Text</a:t>
            </a:r>
          </a:p>
          <a:p>
            <a:endParaRPr lang="en-US" dirty="0"/>
          </a:p>
          <a:p>
            <a:r>
              <a:rPr lang="en-US" dirty="0" smtClean="0"/>
              <a:t>Persuasive Appeals</a:t>
            </a:r>
          </a:p>
          <a:p>
            <a:endParaRPr lang="en-US" dirty="0"/>
          </a:p>
          <a:p>
            <a:r>
              <a:rPr lang="en-US" dirty="0" smtClean="0"/>
              <a:t>Effect on the Viewer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group, you’ll be creating a PSA about the challenges that your immigrant group has faced.  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Let’s review the requirements and the rubric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Everybody in your group needs ONE white handout.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4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</a:t>
            </a:r>
            <a:r>
              <a:rPr lang="en-US" dirty="0" smtClean="0"/>
              <a:t>Roles: </a:t>
            </a:r>
            <a:br>
              <a:rPr lang="en-US" dirty="0" smtClean="0"/>
            </a:br>
            <a:r>
              <a:rPr lang="en-US" dirty="0" smtClean="0"/>
              <a:t>Yellow Handout – One per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</a:t>
            </a:r>
          </a:p>
          <a:p>
            <a:r>
              <a:rPr lang="en-US" dirty="0" smtClean="0"/>
              <a:t>Recorder</a:t>
            </a:r>
          </a:p>
          <a:p>
            <a:r>
              <a:rPr lang="en-US" dirty="0" smtClean="0"/>
              <a:t>Technology Specialist</a:t>
            </a:r>
          </a:p>
          <a:p>
            <a:r>
              <a:rPr lang="en-US" dirty="0" smtClean="0"/>
              <a:t>Timekeeper</a:t>
            </a:r>
          </a:p>
          <a:p>
            <a:endParaRPr lang="en-US" dirty="0"/>
          </a:p>
          <a:p>
            <a:r>
              <a:rPr lang="en-US" dirty="0" smtClean="0"/>
              <a:t>For groups of 3, I would recommend that the leader and the timekeeper are one person.  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Discuss and assign roles.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3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&amp; </a:t>
            </a:r>
            <a:r>
              <a:rPr lang="en-US" dirty="0" smtClean="0"/>
              <a:t>Collaboration: </a:t>
            </a:r>
            <a:br>
              <a:rPr lang="en-US" dirty="0" smtClean="0"/>
            </a:br>
            <a:r>
              <a:rPr lang="en-US" dirty="0" smtClean="0"/>
              <a:t>Pink Handout – One per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together to complete this step.  </a:t>
            </a:r>
          </a:p>
          <a:p>
            <a:endParaRPr lang="en-US" dirty="0"/>
          </a:p>
          <a:p>
            <a:r>
              <a:rPr lang="en-US" dirty="0" smtClean="0"/>
              <a:t>Remember: all members must be actively involved in the discussion and decision making.  The recorder should be the person taking notes on the sheet. </a:t>
            </a:r>
          </a:p>
          <a:p>
            <a:endParaRPr lang="en-US" dirty="0"/>
          </a:p>
          <a:p>
            <a:r>
              <a:rPr lang="en-US" dirty="0" smtClean="0"/>
              <a:t>Your Goal: By the end of class, have a “rough draft,” also called “storyboard,” of the order of your photos, the text and where it is going to go, the timing, the music, etc.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1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following:</a:t>
            </a:r>
          </a:p>
          <a:p>
            <a:endParaRPr lang="en-US" dirty="0"/>
          </a:p>
          <a:p>
            <a:pPr marL="633222" indent="-514350">
              <a:buAutoNum type="arabicParenR"/>
            </a:pPr>
            <a:r>
              <a:rPr lang="en-US" dirty="0" smtClean="0"/>
              <a:t>Which job did you pick?  </a:t>
            </a:r>
          </a:p>
          <a:p>
            <a:pPr marL="633222" indent="-514350">
              <a:buAutoNum type="arabicParenR"/>
            </a:pPr>
            <a:r>
              <a:rPr lang="en-US" dirty="0" smtClean="0"/>
              <a:t>On a scale of 1-5 (1 is the worst, 5 is the best), how well did you do your job today</a:t>
            </a:r>
            <a:r>
              <a:rPr lang="en-US" dirty="0" smtClean="0"/>
              <a:t>?</a:t>
            </a:r>
          </a:p>
          <a:p>
            <a:pPr marL="633222" indent="-514350">
              <a:buAutoNum type="arabicParenR"/>
            </a:pPr>
            <a:r>
              <a:rPr lang="en-US" dirty="0" smtClean="0"/>
              <a:t>What do you know you want to include in your PSA? </a:t>
            </a:r>
          </a:p>
          <a:p>
            <a:pPr marL="633222" indent="-514350">
              <a:buAutoNum type="arabicParenR"/>
            </a:pPr>
            <a:r>
              <a:rPr lang="en-US" dirty="0" smtClean="0"/>
              <a:t>What questions do you have about your PSA? </a:t>
            </a:r>
            <a:endParaRPr lang="en-US" dirty="0" smtClean="0"/>
          </a:p>
          <a:p>
            <a:pPr marL="633222" indent="-514350">
              <a:buAutoNum type="arabicParenR"/>
            </a:pPr>
            <a:endParaRPr lang="en-US" dirty="0" smtClean="0"/>
          </a:p>
          <a:p>
            <a:pPr marL="633222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</TotalTime>
  <Words>325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Warm-Up: Word Splash</vt:lpstr>
      <vt:lpstr>What is a PSA?</vt:lpstr>
      <vt:lpstr>PSA Activity</vt:lpstr>
      <vt:lpstr>What do you notice…?</vt:lpstr>
      <vt:lpstr>PSA Project</vt:lpstr>
      <vt:lpstr>Group Roles:  Yellow Handout – One per Group</vt:lpstr>
      <vt:lpstr>Planning &amp; Collaboration:  Pink Handout – One per Group </vt:lpstr>
      <vt:lpstr>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Word Splash</dc:title>
  <dc:creator>Alexandra Yeganegi</dc:creator>
  <cp:lastModifiedBy>Alexandra Yeganegi</cp:lastModifiedBy>
  <cp:revision>8</cp:revision>
  <dcterms:created xsi:type="dcterms:W3CDTF">2014-10-06T16:51:16Z</dcterms:created>
  <dcterms:modified xsi:type="dcterms:W3CDTF">2014-10-07T11:52:29Z</dcterms:modified>
</cp:coreProperties>
</file>