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8D1A474-1BBF-45FC-BDFA-27E0CFBF362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72FA634-F607-4C61-9DAA-118A2E4FB98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009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A474-1BBF-45FC-BDFA-27E0CFBF362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A634-F607-4C61-9DAA-118A2E4F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9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A474-1BBF-45FC-BDFA-27E0CFBF362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A634-F607-4C61-9DAA-118A2E4F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6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A474-1BBF-45FC-BDFA-27E0CFBF362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A634-F607-4C61-9DAA-118A2E4F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8D1A474-1BBF-45FC-BDFA-27E0CFBF362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2FA634-F607-4C61-9DAA-118A2E4FB98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20970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A474-1BBF-45FC-BDFA-27E0CFBF362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A634-F607-4C61-9DAA-118A2E4F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038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A474-1BBF-45FC-BDFA-27E0CFBF362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A634-F607-4C61-9DAA-118A2E4F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53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A474-1BBF-45FC-BDFA-27E0CFBF362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A634-F607-4C61-9DAA-118A2E4F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6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A474-1BBF-45FC-BDFA-27E0CFBF362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A634-F607-4C61-9DAA-118A2E4F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1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8D1A474-1BBF-45FC-BDFA-27E0CFBF362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72FA634-F607-4C61-9DAA-118A2E4FB9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63270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8D1A474-1BBF-45FC-BDFA-27E0CFBF362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72FA634-F607-4C61-9DAA-118A2E4F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9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8D1A474-1BBF-45FC-BDFA-27E0CFBF362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72FA634-F607-4C61-9DAA-118A2E4FB9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927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1678" y="1414733"/>
            <a:ext cx="10178322" cy="35935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Return to your anticipation questions for </a:t>
            </a:r>
            <a:r>
              <a:rPr lang="en-US" sz="3600" i="1" dirty="0" smtClean="0"/>
              <a:t>Persepolis</a:t>
            </a:r>
            <a:r>
              <a:rPr lang="en-US" sz="3600" dirty="0" smtClean="0"/>
              <a:t> that you started yesterday.</a:t>
            </a:r>
          </a:p>
          <a:p>
            <a:r>
              <a:rPr lang="en-US" sz="3600" dirty="0" smtClean="0"/>
              <a:t>Please take about 10 minutes to answer the last few questions. </a:t>
            </a:r>
          </a:p>
          <a:p>
            <a:r>
              <a:rPr lang="en-US" sz="3600" dirty="0" smtClean="0"/>
              <a:t>Be prepared to discuss your responses.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814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Speaking/Listening Round Robin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293" y="1337095"/>
            <a:ext cx="10178322" cy="4701396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sz="2800" dirty="0" smtClean="0"/>
              <a:t>You will meet with 4 different peers to discuss your questions and to listen to their responses to the questions of their choice. 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Keep up with your sheet: to prove that you listened, summarize your peer’s response and make sure you can give them some feedback. 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You will have 3 minutes for each round, so work quickly.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Listen for the time up at the end of each round and return to your seat quickly at the end of the activity</a:t>
            </a:r>
            <a:r>
              <a:rPr lang="en-US" sz="32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672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Persepolis</a:t>
            </a:r>
            <a:r>
              <a:rPr lang="en-US" dirty="0" smtClean="0"/>
              <a:t>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62974"/>
            <a:ext cx="10178322" cy="359359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have the remainder of today and about 20 minutes tomorrow to work through your preview packet.  </a:t>
            </a:r>
          </a:p>
          <a:p>
            <a:r>
              <a:rPr lang="en-US" sz="3200" dirty="0" smtClean="0"/>
              <a:t>Please work with one partner to do the reading and analyze the documents together.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320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Complete #1-4 on the summarizer section.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047041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40</TotalTime>
  <Words>166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Warm-Up</vt:lpstr>
      <vt:lpstr>Speaking/Listening Round Robin</vt:lpstr>
      <vt:lpstr>Persepolis Preview</vt:lpstr>
      <vt:lpstr>Summarize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3</cp:revision>
  <dcterms:created xsi:type="dcterms:W3CDTF">2015-11-09T19:47:11Z</dcterms:created>
  <dcterms:modified xsi:type="dcterms:W3CDTF">2015-11-09T20:27:33Z</dcterms:modified>
</cp:coreProperties>
</file>