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652821"/>
          </a:xfrm>
        </p:spPr>
        <p:txBody>
          <a:bodyPr/>
          <a:lstStyle/>
          <a:p>
            <a:r>
              <a:rPr lang="en-US" dirty="0" smtClean="0"/>
              <a:t>SIX-WORD MEMOIR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634" y="2337758"/>
            <a:ext cx="9558068" cy="3925019"/>
          </a:xfrm>
        </p:spPr>
        <p:txBody>
          <a:bodyPr>
            <a:normAutofit fontScale="92500"/>
          </a:bodyPr>
          <a:lstStyle/>
          <a:p>
            <a:r>
              <a:rPr lang="en-US" sz="3800" b="1" dirty="0">
                <a:solidFill>
                  <a:srgbClr val="7030A0"/>
                </a:solidFill>
              </a:rPr>
              <a:t>Choose one to “publish” as a final draft.</a:t>
            </a:r>
          </a:p>
          <a:p>
            <a:r>
              <a:rPr lang="en-US" sz="3800" b="1" u="sng" dirty="0">
                <a:solidFill>
                  <a:srgbClr val="FFFF00"/>
                </a:solidFill>
              </a:rPr>
              <a:t>Final Draft Requirements</a:t>
            </a:r>
            <a:r>
              <a:rPr lang="en-US" sz="3800" dirty="0"/>
              <a:t>:  Large, Legible, Colorful, Neat, contains </a:t>
            </a:r>
            <a:r>
              <a:rPr lang="en-US" sz="3800" dirty="0" smtClean="0"/>
              <a:t>at least one </a:t>
            </a:r>
            <a:r>
              <a:rPr lang="en-US" sz="3800" dirty="0"/>
              <a:t>graphic, includes your name at the bottom</a:t>
            </a:r>
            <a:r>
              <a:rPr lang="en-US" sz="3800" dirty="0" smtClean="0"/>
              <a:t>.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You have 20 minutes!  Make it perfect. Get a 100.</a:t>
            </a:r>
            <a:endParaRPr lang="en-US" sz="3800" dirty="0" smtClean="0">
              <a:solidFill>
                <a:srgbClr val="FFFF00"/>
              </a:solidFill>
            </a:endParaRPr>
          </a:p>
          <a:p>
            <a:r>
              <a:rPr lang="en-US" sz="3800" dirty="0" smtClean="0">
                <a:solidFill>
                  <a:srgbClr val="FFFF00"/>
                </a:solidFill>
              </a:rPr>
              <a:t> </a:t>
            </a:r>
            <a:endParaRPr lang="en-US" sz="38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9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Symbolism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1985" y="1664898"/>
            <a:ext cx="9601200" cy="4080294"/>
          </a:xfrm>
        </p:spPr>
        <p:txBody>
          <a:bodyPr>
            <a:noAutofit/>
          </a:bodyPr>
          <a:lstStyle/>
          <a:p>
            <a:r>
              <a:rPr lang="en-US" sz="4400" dirty="0" smtClean="0"/>
              <a:t>Use the handout provided to brainstorm the meanings/associations of different colors.  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 smtClean="0"/>
              <a:t>i.e. - </a:t>
            </a:r>
            <a:r>
              <a:rPr lang="en-US" sz="4400" dirty="0" smtClean="0">
                <a:solidFill>
                  <a:srgbClr val="FF0000"/>
                </a:solidFill>
              </a:rPr>
              <a:t>Red</a:t>
            </a:r>
            <a:r>
              <a:rPr lang="en-US" sz="4400" dirty="0" smtClean="0"/>
              <a:t>: positive– romance + negative - murder</a:t>
            </a:r>
          </a:p>
        </p:txBody>
      </p:sp>
    </p:spTree>
    <p:extLst>
      <p:ext uri="{BB962C8B-B14F-4D97-AF65-F5344CB8AC3E}">
        <p14:creationId xmlns:p14="http://schemas.microsoft.com/office/powerpoint/2010/main" val="227927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Symbolism &amp; Paint Chip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3743"/>
            <a:ext cx="9601200" cy="5063706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400" dirty="0" smtClean="0"/>
              <a:t>Review color symbolism.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Respond to the questions on the Paint Chip Poetry handout.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Look at your memory chart and choose one memory you would like to write about today. 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What color group do you need to look for in order to represent your chosen memory?  Why? 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Find a paint chip that is closest to the color you have in mind. 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Use the template to brainstorm your paint chip poem.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Get Ms. Yeganegi to check your rough draft.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Write your final draft in sharpie directly on your paint chip. </a:t>
            </a:r>
          </a:p>
        </p:txBody>
      </p:sp>
    </p:spTree>
    <p:extLst>
      <p:ext uri="{BB962C8B-B14F-4D97-AF65-F5344CB8AC3E}">
        <p14:creationId xmlns:p14="http://schemas.microsoft.com/office/powerpoint/2010/main" val="40658900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133</TotalTime>
  <Words>183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SIX-WORD MEMOIR</vt:lpstr>
      <vt:lpstr>Color Symbolism Review</vt:lpstr>
      <vt:lpstr>Color Symbolism &amp; Paint Chip Poetry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5</cp:revision>
  <dcterms:created xsi:type="dcterms:W3CDTF">2016-02-01T14:07:30Z</dcterms:created>
  <dcterms:modified xsi:type="dcterms:W3CDTF">2016-02-01T20:19:19Z</dcterms:modified>
</cp:coreProperties>
</file>