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3" r:id="rId4"/>
    <p:sldId id="257" r:id="rId5"/>
    <p:sldId id="258" r:id="rId6"/>
    <p:sldId id="259" r:id="rId7"/>
    <p:sldId id="274" r:id="rId8"/>
    <p:sldId id="263" r:id="rId9"/>
    <p:sldId id="265" r:id="rId10"/>
    <p:sldId id="275" r:id="rId11"/>
    <p:sldId id="276" r:id="rId12"/>
    <p:sldId id="277" r:id="rId13"/>
    <p:sldId id="278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50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4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5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1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76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pPr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8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pPr/>
              <a:t>2/22/2016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23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pPr/>
              <a:t>2/22/2016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55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pPr/>
              <a:t>2/22/2016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59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pPr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455F51"/>
                </a:solidFill>
              </a:rPr>
              <a:pPr/>
              <a:t>‹#›</a:t>
            </a:fld>
            <a:endParaRPr lang="en-US" dirty="0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3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pPr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8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5DC5B261-8843-42D1-AAFC-05E20E2D9B97}" type="datetimeFigureOut">
              <a:rPr lang="en-US" dirty="0"/>
              <a:pPr defTabSz="45720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/>
              <a:pPr defTabSz="45720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23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R_483zeVF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1zefG07jM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7D20sZvmQ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NRAdrB9TS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LXRt-qRBf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kmd-vtRCq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Write about a time that you won an argument.  What did you say?  How did you convince the other person that you were right? </a:t>
            </a:r>
          </a:p>
          <a:p>
            <a:pPr marL="1471400" lvl="8" indent="0">
              <a:buNone/>
            </a:pPr>
            <a:r>
              <a:rPr lang="en-US" sz="3400" dirty="0" smtClean="0"/>
              <a:t>				OR</a:t>
            </a:r>
          </a:p>
          <a:p>
            <a:r>
              <a:rPr lang="en-US" sz="3600" dirty="0" smtClean="0"/>
              <a:t>If you have never won an argument… think about one that you have lost, and what you could have done differently to win.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7121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   Hyundai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https://www.youtube.com/watch?v=-</a:t>
            </a:r>
            <a:r>
              <a:rPr lang="en-US" dirty="0" smtClean="0">
                <a:hlinkClick r:id="rId2"/>
              </a:rPr>
              <a:t>R_483zeVF8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71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#4   Colgate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www.youtube.com/watch?v=b1zefG07jMA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325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#5   </a:t>
            </a:r>
            <a:r>
              <a:rPr lang="en-US" dirty="0" err="1" smtClean="0"/>
              <a:t>Orkin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www.youtube.com/watch?v=E7D20sZvmQg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04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#6    Doritos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www.youtube.com/watch?v=MNRAdrB9TSs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40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Ethos, Pathos, or Logos?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20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5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Ethos, Pathos, or Logos?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687"/>
            <a:ext cx="11887200" cy="64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6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Ethos, Pathos, or Logos?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76"/>
            <a:ext cx="12200694" cy="684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091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Convince a teacher to let you make up a test – use 2/3: Ethos, Pathos, Logos.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2431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answers from yesterday’s pre-test…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AutoNum type="arabicPeriod"/>
            </a:pPr>
            <a:r>
              <a:rPr lang="en-US" dirty="0"/>
              <a:t>C</a:t>
            </a:r>
          </a:p>
          <a:p>
            <a:pPr>
              <a:buAutoNum type="arabicPeriod"/>
            </a:pPr>
            <a:r>
              <a:rPr lang="en-US" dirty="0"/>
              <a:t>B</a:t>
            </a:r>
          </a:p>
          <a:p>
            <a:pPr>
              <a:buAutoNum type="arabicPeriod"/>
            </a:pPr>
            <a:r>
              <a:rPr lang="en-US" dirty="0"/>
              <a:t>A</a:t>
            </a:r>
          </a:p>
          <a:p>
            <a:pPr>
              <a:buAutoNum type="arabicPeriod"/>
            </a:pPr>
            <a:r>
              <a:rPr lang="en-US" dirty="0"/>
              <a:t>B</a:t>
            </a:r>
          </a:p>
          <a:p>
            <a:pPr>
              <a:buAutoNum type="arabicPeriod"/>
            </a:pPr>
            <a:r>
              <a:rPr lang="en-US" dirty="0"/>
              <a:t>A</a:t>
            </a:r>
          </a:p>
          <a:p>
            <a:pPr>
              <a:buAutoNum type="arabicPeriod"/>
            </a:pPr>
            <a:r>
              <a:rPr lang="en-US" dirty="0"/>
              <a:t>C</a:t>
            </a:r>
          </a:p>
          <a:p>
            <a:pPr>
              <a:buAutoNum type="arabicPeriod"/>
            </a:pPr>
            <a:r>
              <a:rPr lang="en-US" dirty="0"/>
              <a:t>D</a:t>
            </a:r>
          </a:p>
          <a:p>
            <a:pPr>
              <a:buAutoNum type="arabicPeriod"/>
            </a:pPr>
            <a:r>
              <a:rPr lang="en-US" dirty="0"/>
              <a:t>C</a:t>
            </a:r>
          </a:p>
          <a:p>
            <a:pPr>
              <a:buAutoNum type="arabicPeriod"/>
            </a:pPr>
            <a:r>
              <a:rPr lang="en-US" dirty="0"/>
              <a:t>A</a:t>
            </a:r>
          </a:p>
          <a:p>
            <a:pPr>
              <a:buAutoNum type="arabicPeriod"/>
            </a:pPr>
            <a:r>
              <a:rPr lang="en-US" dirty="0"/>
              <a:t>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Rhetoric = The Art of Persuasion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694" y="1630392"/>
            <a:ext cx="11490385" cy="50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ETHOS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280" y="1628349"/>
            <a:ext cx="4770120" cy="518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1828800"/>
            <a:ext cx="4041775" cy="4800600"/>
          </a:xfrm>
        </p:spPr>
        <p:txBody>
          <a:bodyPr/>
          <a:lstStyle/>
          <a:p>
            <a:r>
              <a:rPr lang="en-US" dirty="0" smtClean="0"/>
              <a:t>Trust</a:t>
            </a:r>
          </a:p>
          <a:p>
            <a:r>
              <a:rPr lang="en-US" dirty="0" smtClean="0"/>
              <a:t>Authority</a:t>
            </a:r>
          </a:p>
          <a:p>
            <a:r>
              <a:rPr lang="en-US" dirty="0" smtClean="0"/>
              <a:t>Credibility</a:t>
            </a:r>
          </a:p>
          <a:p>
            <a:r>
              <a:rPr lang="en-US" dirty="0" smtClean="0"/>
              <a:t>Good character</a:t>
            </a:r>
          </a:p>
          <a:p>
            <a:r>
              <a:rPr lang="en-US" dirty="0" smtClean="0"/>
              <a:t>Good motives</a:t>
            </a:r>
          </a:p>
          <a:p>
            <a:r>
              <a:rPr lang="en-US" dirty="0" smtClean="0"/>
              <a:t>Someone well-known</a:t>
            </a:r>
          </a:p>
          <a:p>
            <a:r>
              <a:rPr lang="en-US" dirty="0" smtClean="0"/>
              <a:t>Someone experienced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6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50128" y="1719071"/>
            <a:ext cx="4038600" cy="4834129"/>
          </a:xfrm>
        </p:spPr>
        <p:txBody>
          <a:bodyPr>
            <a:normAutofit/>
          </a:bodyPr>
          <a:lstStyle/>
          <a:p>
            <a:r>
              <a:rPr lang="en-US" dirty="0" smtClean="0"/>
              <a:t>Emotions</a:t>
            </a:r>
          </a:p>
          <a:p>
            <a:pPr lvl="1"/>
            <a:r>
              <a:rPr lang="en-US" dirty="0" smtClean="0"/>
              <a:t>Happiness</a:t>
            </a:r>
          </a:p>
          <a:p>
            <a:pPr lvl="1"/>
            <a:r>
              <a:rPr lang="en-US" dirty="0" smtClean="0"/>
              <a:t>Sadness</a:t>
            </a:r>
          </a:p>
          <a:p>
            <a:pPr lvl="1"/>
            <a:r>
              <a:rPr lang="en-US" dirty="0" smtClean="0"/>
              <a:t>Anger</a:t>
            </a:r>
          </a:p>
          <a:p>
            <a:pPr lvl="1"/>
            <a:r>
              <a:rPr lang="en-US" dirty="0" smtClean="0"/>
              <a:t>Pride</a:t>
            </a:r>
          </a:p>
          <a:p>
            <a:pPr lvl="1"/>
            <a:r>
              <a:rPr lang="en-US" dirty="0" smtClean="0"/>
              <a:t>Guilt</a:t>
            </a:r>
          </a:p>
          <a:p>
            <a:pPr lvl="1"/>
            <a:r>
              <a:rPr lang="en-US" dirty="0" smtClean="0"/>
              <a:t>Etc.</a:t>
            </a:r>
          </a:p>
          <a:p>
            <a:pPr lvl="0">
              <a:buClr>
                <a:srgbClr val="93A299"/>
              </a:buClr>
            </a:pPr>
            <a:r>
              <a:rPr lang="en-US" dirty="0" smtClean="0">
                <a:solidFill>
                  <a:srgbClr val="564B3C"/>
                </a:solidFill>
              </a:rPr>
              <a:t>Sensory Details</a:t>
            </a:r>
          </a:p>
          <a:p>
            <a:pPr lvl="0">
              <a:buClr>
                <a:srgbClr val="93A299"/>
              </a:buClr>
            </a:pPr>
            <a:r>
              <a:rPr lang="en-US" dirty="0" smtClean="0">
                <a:solidFill>
                  <a:srgbClr val="564B3C"/>
                </a:solidFill>
              </a:rPr>
              <a:t>Emotional language</a:t>
            </a:r>
          </a:p>
          <a:p>
            <a:pPr lvl="0">
              <a:buClr>
                <a:srgbClr val="93A299"/>
              </a:buClr>
            </a:pPr>
            <a:r>
              <a:rPr lang="en-US" dirty="0" smtClean="0">
                <a:solidFill>
                  <a:srgbClr val="564B3C"/>
                </a:solidFill>
              </a:rPr>
              <a:t>Images</a:t>
            </a:r>
            <a:endParaRPr lang="en-US" dirty="0">
              <a:solidFill>
                <a:srgbClr val="564B3C"/>
              </a:solidFill>
            </a:endParaRPr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13" y="1828800"/>
            <a:ext cx="556690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34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Logic</a:t>
            </a:r>
          </a:p>
          <a:p>
            <a:r>
              <a:rPr lang="en-US" dirty="0" smtClean="0"/>
              <a:t>Facts</a:t>
            </a:r>
          </a:p>
          <a:p>
            <a:r>
              <a:rPr lang="en-US" dirty="0" smtClean="0"/>
              <a:t>Statistics</a:t>
            </a:r>
          </a:p>
          <a:p>
            <a:r>
              <a:rPr lang="en-US" dirty="0" smtClean="0"/>
              <a:t>Evidence</a:t>
            </a:r>
          </a:p>
          <a:p>
            <a:r>
              <a:rPr lang="en-US" dirty="0" smtClean="0"/>
              <a:t>Expert Testimony</a:t>
            </a:r>
          </a:p>
          <a:p>
            <a:r>
              <a:rPr lang="en-US" dirty="0" smtClean="0"/>
              <a:t>Definitions</a:t>
            </a:r>
          </a:p>
          <a:p>
            <a:r>
              <a:rPr lang="en-US" dirty="0" smtClean="0"/>
              <a:t>Witness Statements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30" y="1752600"/>
            <a:ext cx="565162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90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Rhetorical Appeal of Commercials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Commercials and other advertisements rely on rhetorical appeal to persuade the audience to do something, buy a product, believe in an idea, etc.  </a:t>
            </a:r>
          </a:p>
          <a:p>
            <a:endParaRPr lang="en-US" sz="3200" dirty="0"/>
          </a:p>
          <a:p>
            <a:r>
              <a:rPr lang="en-US" sz="3200" dirty="0" smtClean="0"/>
              <a:t>Ethos, pathos, and logos are EVERYWHERE.  </a:t>
            </a:r>
          </a:p>
          <a:p>
            <a:endParaRPr lang="en-US" sz="3200" dirty="0"/>
          </a:p>
          <a:p>
            <a:r>
              <a:rPr lang="en-US" sz="3200" dirty="0" smtClean="0"/>
              <a:t>Fill out the graphic organizer as we watch commercials.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0414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   Microsoft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www.youtube.com/watch?v=wLXRt-qRBfU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5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   </a:t>
            </a:r>
            <a:r>
              <a:rPr lang="en-US" dirty="0" err="1" smtClean="0"/>
              <a:t>UnderArmour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www.youtube.com/watch?v=ikmd-vtRCqo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70280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217</Words>
  <Application>Microsoft Office PowerPoint</Application>
  <PresentationFormat>Widescreen</PresentationFormat>
  <Paragraphs>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Calibri Light</vt:lpstr>
      <vt:lpstr>Retrospect</vt:lpstr>
      <vt:lpstr>Journal</vt:lpstr>
      <vt:lpstr>Check your answers from yesterday’s pre-test… </vt:lpstr>
      <vt:lpstr>Rhetoric = The Art of Persuasion</vt:lpstr>
      <vt:lpstr>ETHOS</vt:lpstr>
      <vt:lpstr>Pathos</vt:lpstr>
      <vt:lpstr>Logos</vt:lpstr>
      <vt:lpstr>Rhetorical Appeal of Commercials</vt:lpstr>
      <vt:lpstr>#1   Microsoft</vt:lpstr>
      <vt:lpstr>#2   UnderArmour</vt:lpstr>
      <vt:lpstr>#3   Hyundai</vt:lpstr>
      <vt:lpstr>#4   Colgate</vt:lpstr>
      <vt:lpstr>#5   Orkin</vt:lpstr>
      <vt:lpstr>#6    Doritos</vt:lpstr>
      <vt:lpstr>Ethos, Pathos, or Logos? </vt:lpstr>
      <vt:lpstr>Ethos, Pathos, or Logos?</vt:lpstr>
      <vt:lpstr>Ethos, Pathos, or Logos?</vt:lpstr>
      <vt:lpstr>Closing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</dc:title>
  <dc:creator>Alexandra Yeganegi</dc:creator>
  <cp:lastModifiedBy>Alexandra Yeganegi</cp:lastModifiedBy>
  <cp:revision>4</cp:revision>
  <dcterms:created xsi:type="dcterms:W3CDTF">2016-02-22T19:33:19Z</dcterms:created>
  <dcterms:modified xsi:type="dcterms:W3CDTF">2016-02-22T20:27:51Z</dcterms:modified>
</cp:coreProperties>
</file>