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2/8/2016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2/8/2016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2/8/2016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 explain </a:t>
            </a:r>
            <a:r>
              <a:rPr lang="en-US" b="1" u="sng" dirty="0" smtClean="0"/>
              <a:t>why</a:t>
            </a:r>
            <a:r>
              <a:rPr lang="en-US" dirty="0" smtClean="0"/>
              <a:t> for each choice</a:t>
            </a:r>
            <a:endParaRPr lang="en-US" dirty="0"/>
          </a:p>
        </p:txBody>
      </p:sp>
      <p:sp>
        <p:nvSpPr>
          <p:cNvPr id="5" name="Content Placeholder 4"/>
          <p:cNvSpPr>
            <a:spLocks noGrp="1"/>
          </p:cNvSpPr>
          <p:nvPr>
            <p:ph idx="1"/>
          </p:nvPr>
        </p:nvSpPr>
        <p:spPr>
          <a:xfrm>
            <a:off x="1024127" y="2315183"/>
            <a:ext cx="9720073" cy="4023360"/>
          </a:xfrm>
        </p:spPr>
        <p:txBody>
          <a:bodyPr/>
          <a:lstStyle/>
          <a:p>
            <a:pPr marL="571500" indent="-457200">
              <a:buAutoNum type="arabicParenR"/>
            </a:pPr>
            <a:r>
              <a:rPr lang="en-US" sz="3200" dirty="0"/>
              <a:t>Would you rather be able to fly or be invisible? </a:t>
            </a:r>
          </a:p>
          <a:p>
            <a:pPr marL="571500" indent="-457200">
              <a:buAutoNum type="arabicParenR"/>
            </a:pPr>
            <a:r>
              <a:rPr lang="en-US" sz="3200" dirty="0"/>
              <a:t>Would you rather be super strong or super fast? </a:t>
            </a:r>
          </a:p>
          <a:p>
            <a:pPr marL="571500" indent="-457200">
              <a:buAutoNum type="arabicParenR"/>
            </a:pPr>
            <a:r>
              <a:rPr lang="en-US" sz="3200" dirty="0"/>
              <a:t>Would you rather have a third eye or a third arm?</a:t>
            </a:r>
          </a:p>
          <a:p>
            <a:pPr marL="571500" indent="-457200">
              <a:buAutoNum type="arabicParenR"/>
            </a:pPr>
            <a:r>
              <a:rPr lang="en-US" sz="3200" dirty="0"/>
              <a:t>Would you rather go 100 years in the past or 100 years in the future</a:t>
            </a:r>
            <a:r>
              <a:rPr lang="en-US" sz="3200" dirty="0" smtClean="0"/>
              <a:t>?</a:t>
            </a:r>
            <a:endParaRPr lang="en-US" sz="3200" dirty="0"/>
          </a:p>
        </p:txBody>
      </p:sp>
    </p:spTree>
    <p:extLst>
      <p:ext uri="{BB962C8B-B14F-4D97-AF65-F5344CB8AC3E}">
        <p14:creationId xmlns:p14="http://schemas.microsoft.com/office/powerpoint/2010/main" val="3450506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Revision Day</a:t>
            </a:r>
            <a:endParaRPr lang="en-US" dirty="0"/>
          </a:p>
        </p:txBody>
      </p:sp>
      <p:sp>
        <p:nvSpPr>
          <p:cNvPr id="3" name="Content Placeholder 2"/>
          <p:cNvSpPr>
            <a:spLocks noGrp="1"/>
          </p:cNvSpPr>
          <p:nvPr>
            <p:ph idx="1"/>
          </p:nvPr>
        </p:nvSpPr>
        <p:spPr>
          <a:xfrm>
            <a:off x="1371600" y="1428749"/>
            <a:ext cx="9601200" cy="4782269"/>
          </a:xfrm>
        </p:spPr>
        <p:txBody>
          <a:bodyPr>
            <a:noAutofit/>
          </a:bodyPr>
          <a:lstStyle/>
          <a:p>
            <a:r>
              <a:rPr lang="en-US" sz="3200" dirty="0" smtClean="0"/>
              <a:t>You need 3 Peer Review Sheets. </a:t>
            </a:r>
          </a:p>
          <a:p>
            <a:r>
              <a:rPr lang="en-US" sz="3200" dirty="0" smtClean="0"/>
              <a:t>You need 3 different people at your table to read your 3 different rough drafts (1 new reader for each new piece).  </a:t>
            </a:r>
          </a:p>
          <a:p>
            <a:r>
              <a:rPr lang="en-US" sz="3200" dirty="0" smtClean="0"/>
              <a:t>You will need to read and review 3 different people’s rough drafts. </a:t>
            </a:r>
          </a:p>
          <a:p>
            <a:r>
              <a:rPr lang="en-US" sz="3200" dirty="0" smtClean="0"/>
              <a:t>Each rotation will be 12 minutes long.  Make sure you read AND complete their peer review sheet in this amount of time. </a:t>
            </a:r>
            <a:endParaRPr lang="en-US" sz="3200" dirty="0"/>
          </a:p>
        </p:txBody>
      </p:sp>
    </p:spTree>
    <p:extLst>
      <p:ext uri="{BB962C8B-B14F-4D97-AF65-F5344CB8AC3E}">
        <p14:creationId xmlns:p14="http://schemas.microsoft.com/office/powerpoint/2010/main" val="1025281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370" y="401128"/>
            <a:ext cx="9601200" cy="1485900"/>
          </a:xfrm>
        </p:spPr>
        <p:txBody>
          <a:bodyPr/>
          <a:lstStyle/>
          <a:p>
            <a:r>
              <a:rPr lang="en-US" dirty="0" smtClean="0"/>
              <a:t>Prepping for your final drafts…</a:t>
            </a:r>
            <a:endParaRPr lang="en-US" dirty="0"/>
          </a:p>
        </p:txBody>
      </p:sp>
      <p:sp>
        <p:nvSpPr>
          <p:cNvPr id="3" name="Content Placeholder 2"/>
          <p:cNvSpPr>
            <a:spLocks noGrp="1"/>
          </p:cNvSpPr>
          <p:nvPr>
            <p:ph idx="1"/>
          </p:nvPr>
        </p:nvSpPr>
        <p:spPr>
          <a:xfrm>
            <a:off x="1492370" y="1259455"/>
            <a:ext cx="9601200" cy="5098213"/>
          </a:xfrm>
        </p:spPr>
        <p:txBody>
          <a:bodyPr>
            <a:normAutofit/>
          </a:bodyPr>
          <a:lstStyle/>
          <a:p>
            <a:r>
              <a:rPr lang="en-US" sz="2400" dirty="0" smtClean="0"/>
              <a:t>Make sure you use your Peer Review sheets’ feedback to improve your pieces.  </a:t>
            </a:r>
          </a:p>
          <a:p>
            <a:r>
              <a:rPr lang="en-US" sz="2400" dirty="0" smtClean="0"/>
              <a:t>Your final drafts should be done tomorrow.  </a:t>
            </a:r>
          </a:p>
          <a:p>
            <a:r>
              <a:rPr lang="en-US" sz="2400" dirty="0" smtClean="0"/>
              <a:t>Don’t forget your 4</a:t>
            </a:r>
            <a:r>
              <a:rPr lang="en-US" sz="2400" baseline="30000" dirty="0" smtClean="0"/>
              <a:t>th</a:t>
            </a:r>
            <a:r>
              <a:rPr lang="en-US" sz="2400" dirty="0"/>
              <a:t> </a:t>
            </a:r>
            <a:r>
              <a:rPr lang="en-US" sz="2400" dirty="0" smtClean="0"/>
              <a:t>piece – it’s your choice, as long as it is a memoir and approximately the same length as the other required pieces.  </a:t>
            </a:r>
          </a:p>
          <a:p>
            <a:r>
              <a:rPr lang="en-US" sz="2400" dirty="0" smtClean="0"/>
              <a:t>Use your checklist!  </a:t>
            </a:r>
          </a:p>
          <a:p>
            <a:r>
              <a:rPr lang="en-US" sz="2400" dirty="0" smtClean="0"/>
              <a:t>Please turn your projects in on Friday.  If you know you won’t be here on Friday, either turn it to me on Thursday or make sure someone can turn it in for you on Friday.  Monday after break is 10% off no matter what your reason.  </a:t>
            </a:r>
            <a:endParaRPr lang="en-US" sz="2400" dirty="0"/>
          </a:p>
          <a:p>
            <a:r>
              <a:rPr lang="en-US" sz="2400" dirty="0" smtClean="0"/>
              <a:t>Meet me in the lab tomorrow! </a:t>
            </a:r>
            <a:endParaRPr lang="en-US" sz="2400" dirty="0"/>
          </a:p>
        </p:txBody>
      </p:sp>
    </p:spTree>
    <p:extLst>
      <p:ext uri="{BB962C8B-B14F-4D97-AF65-F5344CB8AC3E}">
        <p14:creationId xmlns:p14="http://schemas.microsoft.com/office/powerpoint/2010/main" val="381590787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TotalTime>
  <Words>246</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Franklin Gothic Book</vt:lpstr>
      <vt:lpstr>Crop</vt:lpstr>
      <vt:lpstr>JOURNAL: explain why for each choice</vt:lpstr>
      <vt:lpstr>Peer Revision Day</vt:lpstr>
      <vt:lpstr>Prepping for your final drafts…</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explain why for each choice</dc:title>
  <dc:creator>Alexandra Yeganegi</dc:creator>
  <cp:lastModifiedBy>Alexandra Yeganegi</cp:lastModifiedBy>
  <cp:revision>1</cp:revision>
  <dcterms:created xsi:type="dcterms:W3CDTF">2016-02-08T18:27:43Z</dcterms:created>
  <dcterms:modified xsi:type="dcterms:W3CDTF">2016-02-08T18:31:48Z</dcterms:modified>
</cp:coreProperties>
</file>