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kakenya_ntaiya_a_girl_who_demanded_school" TargetMode="External"/><Relationship Id="rId2" Type="http://schemas.openxmlformats.org/officeDocument/2006/relationships/hyperlink" Target="http://www.ted.com/talks/steve_jobs_how_to_live_before_you_di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d.com/talks/amy_cuddy_your_body_language_shapes_who_you_ar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6949" y="1599872"/>
            <a:ext cx="8596668" cy="388077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Use ethos, pathos, and logos to convince Cobb County School District to give us another week-long break in March.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4377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ready for 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Get out 3 pieces of notebook paper. </a:t>
            </a:r>
          </a:p>
          <a:p>
            <a:r>
              <a:rPr lang="en-US" sz="2800" dirty="0" smtClean="0"/>
              <a:t>Set up a </a:t>
            </a:r>
            <a:r>
              <a:rPr lang="en-US" sz="2800" dirty="0" err="1" smtClean="0"/>
              <a:t>SOAPSTone</a:t>
            </a:r>
            <a:r>
              <a:rPr lang="en-US" sz="2800" dirty="0" smtClean="0"/>
              <a:t> graphic organizer on each one.  </a:t>
            </a:r>
          </a:p>
          <a:p>
            <a:r>
              <a:rPr lang="en-US" sz="2800" dirty="0" smtClean="0"/>
              <a:t>Make space to jot down examples of ethos, pathos, and logos.  </a:t>
            </a:r>
          </a:p>
          <a:p>
            <a:r>
              <a:rPr lang="en-US" sz="2800" dirty="0" smtClean="0"/>
              <a:t>You will use the back for your paragraph.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065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SOAPSTone</a:t>
            </a:r>
            <a:r>
              <a:rPr lang="en-US" dirty="0" smtClean="0"/>
              <a:t> and Rhetorical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2975"/>
            <a:ext cx="8596668" cy="4678388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www.ted.com/talks/steve_jobs_how_to_live_before_you_die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>
              <a:solidFill>
                <a:schemeClr val="tx1"/>
              </a:solidFill>
              <a:hlinkClick r:id="rId3"/>
            </a:endParaRP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www.ted.com/talks/kakenya_ntaiya_a_girl_who_demanded_school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www.ted.com/talks/amy_cuddy_your_body_language_shapes_who_you_are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92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661" y="1270000"/>
            <a:ext cx="9959037" cy="503384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Starting tomorrow, we will be working on a persuasive speech assignment.  The first thing you will have to do is choose a topic.  From this list, narrow down to two topics you are most interested in: </a:t>
            </a:r>
          </a:p>
          <a:p>
            <a:pPr lvl="1"/>
            <a:r>
              <a:rPr lang="en-US" sz="3000" dirty="0" smtClean="0"/>
              <a:t>Social Media</a:t>
            </a:r>
          </a:p>
          <a:p>
            <a:pPr lvl="1"/>
            <a:r>
              <a:rPr lang="en-US" sz="3000" dirty="0" smtClean="0"/>
              <a:t>Affirmative Action</a:t>
            </a:r>
          </a:p>
          <a:p>
            <a:pPr lvl="1"/>
            <a:r>
              <a:rPr lang="en-US" sz="3000" dirty="0" smtClean="0"/>
              <a:t>Advertising</a:t>
            </a:r>
          </a:p>
          <a:p>
            <a:pPr lvl="1"/>
            <a:r>
              <a:rPr lang="en-US" sz="3000" dirty="0" smtClean="0"/>
              <a:t>Food &amp; Health</a:t>
            </a:r>
          </a:p>
          <a:p>
            <a:pPr lvl="1"/>
            <a:r>
              <a:rPr lang="en-US" sz="3000" dirty="0" smtClean="0"/>
              <a:t>Gun Control</a:t>
            </a:r>
          </a:p>
          <a:p>
            <a:pPr lvl="1"/>
            <a:r>
              <a:rPr lang="en-US" sz="3000" dirty="0" smtClean="0"/>
              <a:t>Education</a:t>
            </a:r>
          </a:p>
          <a:p>
            <a:pPr lvl="1"/>
            <a:r>
              <a:rPr lang="en-US" sz="3000" dirty="0" smtClean="0"/>
              <a:t>Immigration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397141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986</TotalTime>
  <Words>137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Journal</vt:lpstr>
      <vt:lpstr>Get ready for today…</vt:lpstr>
      <vt:lpstr>SOAPSTone and Rhetorical Analysis</vt:lpstr>
      <vt:lpstr>Closing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</dc:title>
  <dc:creator>Alexandra Yeganegi</dc:creator>
  <cp:lastModifiedBy>Alexandra Yeganegi</cp:lastModifiedBy>
  <cp:revision>3</cp:revision>
  <dcterms:created xsi:type="dcterms:W3CDTF">2016-02-29T20:41:50Z</dcterms:created>
  <dcterms:modified xsi:type="dcterms:W3CDTF">2016-03-01T13:07:54Z</dcterms:modified>
</cp:coreProperties>
</file>