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79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5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4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79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4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89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5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310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0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786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8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05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5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3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1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7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0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240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381C30-2B94-421E-B77C-71169C2E2EE6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40AC36-1838-442E-97D6-72515535E1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40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leverywhere.com/free_text_polls/Ksv0mWhHb1WpqhI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3581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your birthday is between January and June: </a:t>
            </a:r>
            <a:r>
              <a:rPr lang="en-US" b="1" dirty="0" smtClean="0"/>
              <a:t>Describe this image in a six-word memoir.</a:t>
            </a:r>
          </a:p>
          <a:p>
            <a:r>
              <a:rPr lang="en-US" dirty="0" smtClean="0"/>
              <a:t>If your birthday is between July and December: </a:t>
            </a:r>
            <a:r>
              <a:rPr lang="en-US" b="1" dirty="0" smtClean="0"/>
              <a:t>Choose and explain 2 stereotypes in this image. 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53532"/>
            <a:ext cx="5257800" cy="537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71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Poll-Everywhere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www.polleverywhere.com/free_text_polls/Ksv0mWhHb1WpqhI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Reading: Journal </a:t>
            </a:r>
          </a:p>
          <a:p>
            <a:endParaRPr lang="en-US" dirty="0"/>
          </a:p>
          <a:p>
            <a:r>
              <a:rPr lang="en-US" dirty="0" smtClean="0"/>
              <a:t>During </a:t>
            </a:r>
            <a:r>
              <a:rPr lang="en-US" dirty="0" smtClean="0"/>
              <a:t>Reading: Answer Questions</a:t>
            </a:r>
          </a:p>
          <a:p>
            <a:endParaRPr lang="en-US" dirty="0"/>
          </a:p>
          <a:p>
            <a:r>
              <a:rPr lang="en-US" dirty="0" smtClean="0"/>
              <a:t>After Reading: Character Sketch &amp; Discussion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Reading: Journal </a:t>
            </a:r>
          </a:p>
          <a:p>
            <a:endParaRPr lang="en-US" dirty="0"/>
          </a:p>
          <a:p>
            <a:r>
              <a:rPr lang="en-US" dirty="0"/>
              <a:t>During Reading: Answer Questions</a:t>
            </a:r>
          </a:p>
          <a:p>
            <a:endParaRPr lang="en-US" dirty="0"/>
          </a:p>
          <a:p>
            <a:r>
              <a:rPr lang="en-US" dirty="0"/>
              <a:t>After Reading: Character Sketch &amp; Discussion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iRespondGraphMaster</vt:lpstr>
      <vt:lpstr>Module</vt:lpstr>
      <vt:lpstr>iRespondQuestionMaster</vt:lpstr>
      <vt:lpstr>Warm-Up</vt:lpstr>
      <vt:lpstr>Poll-Everywhere</vt:lpstr>
      <vt:lpstr>Ch. 4 </vt:lpstr>
      <vt:lpstr>Ch. 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2014-03-16T15:52:33Z</dcterms:created>
  <dcterms:modified xsi:type="dcterms:W3CDTF">2014-03-17T20:16:09Z</dcterms:modified>
</cp:coreProperties>
</file>