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08AF4C-BE51-439F-8ECC-9668946E33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AC850C-0D17-46D6-85E5-02F3B968B7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Warm-Up-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you are going to travel on top of the trains to go meet your family.  What dangers will you meet along the way?  Write a one paragraph narrative journal, telling your best and most detailed story about what you will go through on this journey. (Obviously you will have to use your imagination!)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7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Enrique’s Journey: Ch.3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 </a:t>
            </a:r>
            <a:r>
              <a:rPr lang="en-US" dirty="0" smtClean="0">
                <a:sym typeface="Wingdings" panose="05000000000000000000" pitchFamily="2" charset="2"/>
              </a:rPr>
              <a:t> ANNOTATE!!!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Comments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Connections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0">
              <a:buClr>
                <a:srgbClr val="F0AD00"/>
              </a:buClr>
            </a:pPr>
            <a:r>
              <a:rPr lang="en-US" dirty="0" smtClean="0">
                <a:solidFill>
                  <a:prstClr val="black"/>
                </a:solidFill>
              </a:rPr>
              <a:t>At the end of each page, we will stop and summarize. Make sure you keep up with those – it’s part of your grade!</a:t>
            </a:r>
            <a:endParaRPr lang="en-US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 dirty="0" smtClean="0"/>
              <a:t>Write </a:t>
            </a:r>
            <a:r>
              <a:rPr lang="en-US" dirty="0"/>
              <a:t>an Acrostic Poem to show what you have learned about immigrants so far. You can use words, phrases, or sentences. Use TEXTUAL EVIDENCE to enhance your response!</a:t>
            </a:r>
          </a:p>
          <a:p>
            <a:pPr marL="118872" indent="0" algn="ctr">
              <a:buNone/>
            </a:pPr>
            <a:endParaRPr lang="en-US" dirty="0"/>
          </a:p>
          <a:p>
            <a:pPr marL="118872" indent="0" algn="ctr">
              <a:buNone/>
            </a:pPr>
            <a:r>
              <a:rPr lang="en-US" dirty="0"/>
              <a:t>I</a:t>
            </a:r>
          </a:p>
          <a:p>
            <a:pPr marL="118872" indent="0" algn="ctr">
              <a:buNone/>
            </a:pPr>
            <a:r>
              <a:rPr lang="en-US" dirty="0"/>
              <a:t>M</a:t>
            </a:r>
          </a:p>
          <a:p>
            <a:pPr marL="118872" indent="0" algn="ctr">
              <a:buNone/>
            </a:pPr>
            <a:r>
              <a:rPr lang="en-US" dirty="0"/>
              <a:t>M</a:t>
            </a:r>
          </a:p>
          <a:p>
            <a:pPr marL="118872" indent="0" algn="ctr">
              <a:buNone/>
            </a:pPr>
            <a:r>
              <a:rPr lang="en-US" dirty="0"/>
              <a:t>I</a:t>
            </a:r>
          </a:p>
          <a:p>
            <a:pPr marL="118872" indent="0" algn="ctr">
              <a:buNone/>
            </a:pPr>
            <a:r>
              <a:rPr lang="en-US" dirty="0"/>
              <a:t>G</a:t>
            </a:r>
          </a:p>
          <a:p>
            <a:pPr marL="118872" indent="0" algn="ctr">
              <a:buNone/>
            </a:pPr>
            <a:r>
              <a:rPr lang="en-US" dirty="0"/>
              <a:t>R</a:t>
            </a:r>
          </a:p>
          <a:p>
            <a:pPr marL="118872" indent="0" algn="ctr">
              <a:buNone/>
            </a:pPr>
            <a:r>
              <a:rPr lang="en-US" dirty="0"/>
              <a:t>A</a:t>
            </a:r>
          </a:p>
          <a:p>
            <a:pPr marL="118872" indent="0" algn="ctr">
              <a:buNone/>
            </a:pPr>
            <a:r>
              <a:rPr lang="en-US" dirty="0"/>
              <a:t>N</a:t>
            </a:r>
          </a:p>
          <a:p>
            <a:pPr marL="118872" indent="0" algn="ctr">
              <a:buNone/>
            </a:pPr>
            <a:r>
              <a:rPr lang="en-US" dirty="0"/>
              <a:t>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63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996</TotalTime>
  <Words>146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Warm-Up- Journal</vt:lpstr>
      <vt:lpstr>Enrique’s Journey: Ch.3</vt:lpstr>
      <vt:lpstr>Closing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2</cp:revision>
  <dcterms:created xsi:type="dcterms:W3CDTF">2015-03-02T20:27:35Z</dcterms:created>
  <dcterms:modified xsi:type="dcterms:W3CDTF">2015-03-03T13:04:11Z</dcterms:modified>
</cp:coreProperties>
</file>