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5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9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5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6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7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7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9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6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728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D4C45A-50FF-431A-9C09-F4704382EF6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4209B44-D8FF-4E99-9199-CF32F0562E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BQPV-iCk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notebook paper, list EVERY detail and characteristic you see in this </a:t>
            </a:r>
            <a:r>
              <a:rPr lang="en-US" dirty="0" smtClean="0">
                <a:hlinkClick r:id="rId2"/>
              </a:rPr>
              <a:t>video clip </a:t>
            </a:r>
            <a:r>
              <a:rPr lang="en-US" dirty="0" smtClean="0"/>
              <a:t>that proves this is a dystopia.  </a:t>
            </a:r>
          </a:p>
          <a:p>
            <a:endParaRPr lang="en-US" dirty="0"/>
          </a:p>
          <a:p>
            <a:r>
              <a:rPr lang="en-US" dirty="0" smtClean="0"/>
              <a:t>How many can you find?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with a partner.  </a:t>
            </a:r>
          </a:p>
          <a:p>
            <a:endParaRPr lang="en-US" dirty="0"/>
          </a:p>
          <a:p>
            <a:r>
              <a:rPr lang="en-US" dirty="0" smtClean="0"/>
              <a:t>You have two assignments to complete today and tomorrow: </a:t>
            </a:r>
          </a:p>
          <a:p>
            <a:pPr lvl="1"/>
            <a:r>
              <a:rPr lang="en-US" dirty="0" smtClean="0"/>
              <a:t>Vocabulary Review</a:t>
            </a:r>
          </a:p>
          <a:p>
            <a:pPr lvl="1"/>
            <a:r>
              <a:rPr lang="en-US" dirty="0" smtClean="0"/>
              <a:t>Create Your Own Dystopia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0">
              <a:buClr>
                <a:srgbClr val="F3A447"/>
              </a:buClr>
            </a:pPr>
            <a:r>
              <a:rPr lang="en-US" dirty="0" smtClean="0">
                <a:solidFill>
                  <a:prstClr val="white"/>
                </a:solidFill>
              </a:rPr>
              <a:t>These are BOTH grades.  </a:t>
            </a:r>
          </a:p>
          <a:p>
            <a:pPr lvl="0">
              <a:buClr>
                <a:srgbClr val="F3A447"/>
              </a:buClr>
            </a:pPr>
            <a:endParaRPr lang="en-US" dirty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n-US" dirty="0" smtClean="0">
                <a:solidFill>
                  <a:prstClr val="white"/>
                </a:solidFill>
              </a:rPr>
              <a:t>Don’t forget, I am busy registering you for your classes!  </a:t>
            </a:r>
            <a:endParaRPr lang="en-US" dirty="0">
              <a:solidFill>
                <a:prstClr val="white"/>
              </a:solidFill>
            </a:endParaRP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iRespondGraphMaster</vt:lpstr>
      <vt:lpstr>Paper</vt:lpstr>
      <vt:lpstr>Warm-Up</vt:lpstr>
      <vt:lpstr>Today’s Tasks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2014-04-14T19:48:14Z</dcterms:created>
  <dcterms:modified xsi:type="dcterms:W3CDTF">2014-04-14T20:03:07Z</dcterms:modified>
</cp:coreProperties>
</file>