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C959-F4BA-41D3-AAA9-A95FF4E9605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D943-BAE0-42D7-9684-4904BCE41D4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C959-F4BA-41D3-AAA9-A95FF4E9605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D943-BAE0-42D7-9684-4904BCE41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C959-F4BA-41D3-AAA9-A95FF4E9605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D943-BAE0-42D7-9684-4904BCE41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C959-F4BA-41D3-AAA9-A95FF4E9605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D943-BAE0-42D7-9684-4904BCE41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C959-F4BA-41D3-AAA9-A95FF4E9605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D943-BAE0-42D7-9684-4904BCE41D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C959-F4BA-41D3-AAA9-A95FF4E9605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D943-BAE0-42D7-9684-4904BCE41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C959-F4BA-41D3-AAA9-A95FF4E9605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D943-BAE0-42D7-9684-4904BCE41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C959-F4BA-41D3-AAA9-A95FF4E9605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D943-BAE0-42D7-9684-4904BCE41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C959-F4BA-41D3-AAA9-A95FF4E9605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D943-BAE0-42D7-9684-4904BCE41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C959-F4BA-41D3-AAA9-A95FF4E9605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D943-BAE0-42D7-9684-4904BCE41D4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21EC959-F4BA-41D3-AAA9-A95FF4E9605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7F5D943-BAE0-42D7-9684-4904BCE41D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1EC959-F4BA-41D3-AAA9-A95FF4E9605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7F5D943-BAE0-42D7-9684-4904BCE41D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Grades are due this Friday. Are you where you want to be?  </a:t>
            </a:r>
          </a:p>
          <a:p>
            <a:endParaRPr lang="en-US" dirty="0"/>
          </a:p>
          <a:p>
            <a:r>
              <a:rPr lang="en-US" dirty="0" smtClean="0"/>
              <a:t>Take a few minutes to look through your bag/binder and find any work that you have but didn’t turn in (if applicable).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 a piece of notebook paper, write me a brief note about your grade (good or bad) and anything I need to know or I can do to help you. </a:t>
            </a:r>
          </a:p>
        </p:txBody>
      </p:sp>
    </p:spTree>
    <p:extLst>
      <p:ext uri="{BB962C8B-B14F-4D97-AF65-F5344CB8AC3E}">
        <p14:creationId xmlns:p14="http://schemas.microsoft.com/office/powerpoint/2010/main" val="1809689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Storyboarding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Today, you need to complete a storyboard (full rough draft) of your graphic novel.  </a:t>
            </a:r>
          </a:p>
          <a:p>
            <a:endParaRPr lang="en-US" dirty="0"/>
          </a:p>
          <a:p>
            <a:r>
              <a:rPr lang="en-US" dirty="0" smtClean="0"/>
              <a:t>Sketch out every panel and make sure you plan for order, text, etc.  DO NOT spend a lot of time on details.  DO NOT color.  Just draw out all your panels, characters, major events, text, etc., and have a full rough draft to work off of for your final draft.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74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</TotalTime>
  <Words>156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Opening</vt:lpstr>
      <vt:lpstr>Step 2: Storyboarding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</dc:title>
  <dc:creator>Alexandra Yeganegi</dc:creator>
  <cp:lastModifiedBy>Alexandra Yeganegi</cp:lastModifiedBy>
  <cp:revision>1</cp:revision>
  <dcterms:created xsi:type="dcterms:W3CDTF">2014-04-08T12:09:52Z</dcterms:created>
  <dcterms:modified xsi:type="dcterms:W3CDTF">2014-04-08T12:15:48Z</dcterms:modified>
</cp:coreProperties>
</file>