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2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8/19/2015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8/19/2015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8/19/2015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8/19/2015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8/19/2015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8/19/2015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8/19/2015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8/19/2015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8/19/2015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8/19/2015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8/19/2015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8/19/2015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JOURnal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Write about a place that you love.  Describe it using sensory details – smell, sight, taste, touch, and sound.   Make sure your reader can understand WHY you love the place so much. </a:t>
            </a:r>
          </a:p>
        </p:txBody>
      </p:sp>
    </p:spTree>
    <p:extLst>
      <p:ext uri="{BB962C8B-B14F-4D97-AF65-F5344CB8AC3E}">
        <p14:creationId xmlns:p14="http://schemas.microsoft.com/office/powerpoint/2010/main" val="2617619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Foldable activity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55000" lnSpcReduction="20000"/>
          </a:bodyPr>
          <a:lstStyle/>
          <a:p>
            <a:r>
              <a:rPr lang="en-US" sz="6400" dirty="0" smtClean="0"/>
              <a:t>Create a foldable with 8 squares.  </a:t>
            </a:r>
          </a:p>
          <a:p>
            <a:pPr marL="0" indent="0">
              <a:buNone/>
            </a:pPr>
            <a:endParaRPr lang="en-US" sz="5100" dirty="0" smtClean="0"/>
          </a:p>
          <a:p>
            <a:r>
              <a:rPr lang="en-US" sz="5100" dirty="0"/>
              <a:t>1) Items +</a:t>
            </a:r>
            <a:r>
              <a:rPr lang="en-US" sz="5100" dirty="0" smtClean="0"/>
              <a:t> Objects</a:t>
            </a:r>
            <a:endParaRPr lang="en-US" sz="5100" dirty="0"/>
          </a:p>
          <a:p>
            <a:r>
              <a:rPr lang="en-US" sz="5100" dirty="0"/>
              <a:t>2) </a:t>
            </a:r>
            <a:r>
              <a:rPr lang="en-US" sz="5100" dirty="0" smtClean="0"/>
              <a:t>Daily Sights</a:t>
            </a:r>
            <a:endParaRPr lang="en-US" sz="5100" dirty="0"/>
          </a:p>
          <a:p>
            <a:r>
              <a:rPr lang="en-US" sz="5100" dirty="0"/>
              <a:t>3) Smells + </a:t>
            </a:r>
            <a:r>
              <a:rPr lang="en-US" sz="5100" dirty="0" smtClean="0"/>
              <a:t>Tastes</a:t>
            </a:r>
          </a:p>
          <a:p>
            <a:r>
              <a:rPr lang="en-US" sz="5100" dirty="0" smtClean="0"/>
              <a:t>4) Traditions</a:t>
            </a:r>
          </a:p>
          <a:p>
            <a:endParaRPr lang="en-US" sz="5100" dirty="0"/>
          </a:p>
          <a:p>
            <a:endParaRPr lang="en-US" sz="5100" dirty="0"/>
          </a:p>
          <a:p>
            <a:endParaRPr lang="en-US" sz="5100" dirty="0" smtClean="0"/>
          </a:p>
          <a:p>
            <a:endParaRPr lang="en-US" sz="5100" dirty="0"/>
          </a:p>
          <a:p>
            <a:r>
              <a:rPr lang="en-US" sz="5100" dirty="0"/>
              <a:t>5) Sounds + </a:t>
            </a:r>
            <a:r>
              <a:rPr lang="en-US" sz="5100" dirty="0" smtClean="0"/>
              <a:t>Phrases</a:t>
            </a:r>
          </a:p>
          <a:p>
            <a:r>
              <a:rPr lang="en-US" sz="5100" dirty="0" smtClean="0"/>
              <a:t>6) Family + Pets</a:t>
            </a:r>
            <a:endParaRPr lang="en-US" sz="5100" dirty="0"/>
          </a:p>
          <a:p>
            <a:r>
              <a:rPr lang="en-US" sz="5100" dirty="0" smtClean="0"/>
              <a:t>7) Events </a:t>
            </a:r>
            <a:endParaRPr lang="en-US" sz="5100" dirty="0"/>
          </a:p>
          <a:p>
            <a:r>
              <a:rPr lang="en-US" sz="5100" dirty="0"/>
              <a:t>8) Favorites</a:t>
            </a:r>
          </a:p>
          <a:p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926582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I’M FROM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Annotate as we read.</a:t>
            </a:r>
          </a:p>
          <a:p>
            <a:endParaRPr lang="en-US" sz="3200" dirty="0"/>
          </a:p>
          <a:p>
            <a:r>
              <a:rPr lang="en-US" sz="3200" dirty="0" smtClean="0"/>
              <a:t>UNDERLINE examples of sensory details.  </a:t>
            </a:r>
          </a:p>
          <a:p>
            <a:r>
              <a:rPr lang="en-US" sz="3200" dirty="0" smtClean="0"/>
              <a:t>CIRCLE and LABEL examples of figurative language.  </a:t>
            </a:r>
            <a:endParaRPr lang="en-US" dirty="0" smtClean="0"/>
          </a:p>
          <a:p>
            <a:r>
              <a:rPr lang="en-US" sz="3200" dirty="0" smtClean="0"/>
              <a:t>STAR anything that stands out to you. </a:t>
            </a:r>
          </a:p>
        </p:txBody>
      </p:sp>
    </p:spTree>
    <p:extLst>
      <p:ext uri="{BB962C8B-B14F-4D97-AF65-F5344CB8AC3E}">
        <p14:creationId xmlns:p14="http://schemas.microsoft.com/office/powerpoint/2010/main" val="457787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WhERE</a:t>
            </a:r>
            <a:r>
              <a:rPr lang="en-US" dirty="0" smtClean="0"/>
              <a:t> I’m from – first draft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Use the template but feel free to add/change as needed.  Deleting is not an option – you must maintain this length at minimum.  </a:t>
            </a:r>
          </a:p>
          <a:p>
            <a:endParaRPr lang="en-US" sz="2800" dirty="0"/>
          </a:p>
          <a:p>
            <a:r>
              <a:rPr lang="en-US" sz="2800" dirty="0" smtClean="0"/>
              <a:t>Use your foldable and your annotate poems to help you add sensory details and figurative language to your writing.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454903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49</TotalTime>
  <Words>164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Tw Cen MT</vt:lpstr>
      <vt:lpstr>Tw Cen MT Condensed</vt:lpstr>
      <vt:lpstr>Wingdings 3</vt:lpstr>
      <vt:lpstr>Integral</vt:lpstr>
      <vt:lpstr>JOURnal</vt:lpstr>
      <vt:lpstr>Foldable activity </vt:lpstr>
      <vt:lpstr>WHERE I’M FROM </vt:lpstr>
      <vt:lpstr>WhERE I’m from – first draft time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</dc:title>
  <dc:creator>Alexandra Yeganegi</dc:creator>
  <cp:lastModifiedBy>Alexandra Yeganegi</cp:lastModifiedBy>
  <cp:revision>2</cp:revision>
  <dcterms:created xsi:type="dcterms:W3CDTF">2015-08-18T11:53:51Z</dcterms:created>
  <dcterms:modified xsi:type="dcterms:W3CDTF">2015-08-19T12:53:05Z</dcterms:modified>
</cp:coreProperties>
</file>