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1985" y="0"/>
            <a:ext cx="9720072" cy="1499616"/>
          </a:xfrm>
        </p:spPr>
        <p:txBody>
          <a:bodyPr>
            <a:normAutofit/>
          </a:bodyPr>
          <a:lstStyle/>
          <a:p>
            <a:r>
              <a:rPr lang="en-US" sz="3300" dirty="0" smtClean="0"/>
              <a:t>Journal – tell the story with a full plot in 50 words (Exactly). </a:t>
            </a:r>
            <a:endParaRPr lang="en-US" sz="33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74452" y="897147"/>
            <a:ext cx="12974127" cy="650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Fiction Vocab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words you need to go over?  </a:t>
            </a:r>
          </a:p>
          <a:p>
            <a:endParaRPr lang="en-US" dirty="0"/>
          </a:p>
          <a:p>
            <a:r>
              <a:rPr lang="en-US" dirty="0" smtClean="0"/>
              <a:t>Any questions?  </a:t>
            </a:r>
          </a:p>
          <a:p>
            <a:endParaRPr lang="en-US" dirty="0"/>
          </a:p>
          <a:p>
            <a:r>
              <a:rPr lang="en-US" dirty="0" smtClean="0"/>
              <a:t>Due tomorrow!  60 point grade for Language.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8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story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What is your character? 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Make a character map….</a:t>
            </a:r>
          </a:p>
          <a:p>
            <a:pPr marL="0" indent="0">
              <a:buNone/>
            </a:pPr>
            <a:r>
              <a:rPr lang="en-US" sz="3200" dirty="0" smtClean="0"/>
              <a:t>Physical Appearance</a:t>
            </a:r>
          </a:p>
          <a:p>
            <a:pPr marL="0" indent="0">
              <a:buNone/>
            </a:pPr>
            <a:r>
              <a:rPr lang="en-US" sz="3200" dirty="0" smtClean="0"/>
              <a:t>Personality Traits</a:t>
            </a:r>
          </a:p>
          <a:p>
            <a:pPr marL="0" indent="0">
              <a:buNone/>
            </a:pPr>
            <a:r>
              <a:rPr lang="en-US" sz="3200" dirty="0" smtClean="0"/>
              <a:t>What do they want?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20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 What is your context?  </a:t>
            </a:r>
          </a:p>
          <a:p>
            <a:endParaRPr lang="en-US" dirty="0"/>
          </a:p>
          <a:p>
            <a:r>
              <a:rPr lang="en-US" dirty="0" smtClean="0"/>
              <a:t>Make a context map…</a:t>
            </a:r>
          </a:p>
          <a:p>
            <a:endParaRPr lang="en-US" dirty="0"/>
          </a:p>
          <a:p>
            <a:r>
              <a:rPr lang="en-US" dirty="0" smtClean="0"/>
              <a:t>What does the setting look like?  </a:t>
            </a:r>
          </a:p>
          <a:p>
            <a:r>
              <a:rPr lang="en-US" dirty="0" smtClean="0"/>
              <a:t>Sound like?  Feel like? What is the mood you want your reader to have?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Try to incorporate as many elements of fiction as you can.  At the minimum you need a developed character and a full plot.  Who are they? What do they want? What happens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973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smtClean="0"/>
              <a:t>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 smtClean="0"/>
              <a:t>REQUIREMENTS: </a:t>
            </a:r>
          </a:p>
          <a:p>
            <a:r>
              <a:rPr lang="en-US" sz="2800" dirty="0" smtClean="0"/>
              <a:t>1) Write your assigned term in the center in LARGE LETTERS. </a:t>
            </a:r>
          </a:p>
          <a:p>
            <a:r>
              <a:rPr lang="en-US" sz="2800" dirty="0" smtClean="0"/>
              <a:t>2) Write the definition/meaning IN YOUR OWN WORDS.  </a:t>
            </a:r>
          </a:p>
          <a:p>
            <a:r>
              <a:rPr lang="en-US" sz="2800" dirty="0" smtClean="0"/>
              <a:t>3) Write three related examples/sentences of the term. </a:t>
            </a:r>
          </a:p>
          <a:p>
            <a:r>
              <a:rPr lang="en-US" sz="2800" dirty="0" smtClean="0"/>
              <a:t>4) Include one large illustration or two-three small ones that help visualize the term.  PLEASE USE COLOR!!! </a:t>
            </a:r>
          </a:p>
          <a:p>
            <a:r>
              <a:rPr lang="en-US" sz="2800" dirty="0" smtClean="0"/>
              <a:t>5) Put your name on the back.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5640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206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Journal – tell the story with a full plot in 50 words (Exactly). </vt:lpstr>
      <vt:lpstr>Elements of Fiction Vocab </vt:lpstr>
      <vt:lpstr>Short story Writing </vt:lpstr>
      <vt:lpstr>Short story writing</vt:lpstr>
      <vt:lpstr>SHORT STORY WRITING</vt:lpstr>
      <vt:lpstr>word wall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3</cp:revision>
  <dcterms:created xsi:type="dcterms:W3CDTF">2015-08-24T17:57:22Z</dcterms:created>
  <dcterms:modified xsi:type="dcterms:W3CDTF">2015-08-25T12:13:36Z</dcterms:modified>
</cp:coreProperties>
</file>