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Put yourself in the perspective of a substitute teacher. (Maybe the one you had yesterday?)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List 3 POSITIVES and 3 NEGATIVES of how your day went with your classes.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Finally, write a short note to the teacher (Ms. Yeganegi) summarizing how class went.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189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ELEMENTS OF A SHORT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Your short story should include the following:</a:t>
            </a:r>
            <a:endParaRPr lang="en-US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Hook</a:t>
            </a:r>
            <a:endParaRPr lang="en-US" sz="2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Established setting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Developed character(s)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Conflict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Climax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Resolution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 smtClean="0"/>
              <a:t>Imagery/Sensory Details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25283"/>
            <a:ext cx="9720073" cy="4023360"/>
          </a:xfrm>
        </p:spPr>
        <p:txBody>
          <a:bodyPr>
            <a:noAutofit/>
          </a:bodyPr>
          <a:lstStyle/>
          <a:p>
            <a:r>
              <a:rPr lang="en-US" sz="2400" dirty="0" smtClean="0"/>
              <a:t>AS A GROUP: </a:t>
            </a:r>
          </a:p>
          <a:p>
            <a:r>
              <a:rPr lang="en-US" sz="2400" dirty="0" smtClean="0"/>
              <a:t>1) Revise and improve your short story.  Make changes/additions as needed. </a:t>
            </a:r>
          </a:p>
          <a:p>
            <a:r>
              <a:rPr lang="en-US" sz="2400" dirty="0" smtClean="0"/>
              <a:t>2) Prepare a final draft to be submitted tomorrow (written neatly in pen or typed). </a:t>
            </a:r>
          </a:p>
          <a:p>
            <a:r>
              <a:rPr lang="en-US" sz="2400" dirty="0" smtClean="0"/>
              <a:t>3) Prepare a presentation to share your story with the class.  It should take approximately 5 minutes.  </a:t>
            </a:r>
          </a:p>
          <a:p>
            <a:pPr lvl="1"/>
            <a:r>
              <a:rPr lang="en-US" sz="2000" dirty="0" smtClean="0"/>
              <a:t>Skit  </a:t>
            </a:r>
          </a:p>
          <a:p>
            <a:pPr lvl="1"/>
            <a:r>
              <a:rPr lang="en-US" sz="2000" dirty="0" smtClean="0"/>
              <a:t>Story Telling</a:t>
            </a:r>
          </a:p>
          <a:p>
            <a:pPr lvl="1"/>
            <a:r>
              <a:rPr lang="en-US" sz="2000" dirty="0" smtClean="0"/>
              <a:t>Group Activity </a:t>
            </a:r>
          </a:p>
          <a:p>
            <a:pPr lvl="1"/>
            <a:r>
              <a:rPr lang="en-US" sz="2000" dirty="0" smtClean="0"/>
              <a:t>Presentation/Video</a:t>
            </a:r>
          </a:p>
          <a:p>
            <a:pPr lvl="1"/>
            <a:r>
              <a:rPr lang="en-US" sz="2000" dirty="0" smtClean="0"/>
              <a:t>Use of Visuals</a:t>
            </a:r>
          </a:p>
          <a:p>
            <a:pPr lvl="1"/>
            <a:r>
              <a:rPr lang="en-US" sz="2000" dirty="0" smtClean="0"/>
              <a:t>Other ideas?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130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Each group has about 5 minutes.  </a:t>
            </a:r>
          </a:p>
          <a:p>
            <a:endParaRPr lang="en-US" sz="4000" dirty="0"/>
          </a:p>
          <a:p>
            <a:r>
              <a:rPr lang="en-US" sz="4000" dirty="0" smtClean="0"/>
              <a:t>Use your graphic organizer to take notes on each group’s story and presentation.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9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You must write to </a:t>
            </a:r>
            <a:r>
              <a:rPr lang="en-US" sz="3600" b="1" u="sng" dirty="0" smtClean="0">
                <a:solidFill>
                  <a:srgbClr val="FF0000"/>
                </a:solidFill>
              </a:rPr>
              <a:t>four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groups, telling them </a:t>
            </a:r>
            <a:r>
              <a:rPr lang="en-US" sz="3600" b="1" u="sng" dirty="0" smtClean="0">
                <a:solidFill>
                  <a:schemeClr val="accent3"/>
                </a:solidFill>
              </a:rPr>
              <a:t>two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smtClean="0"/>
              <a:t>things you liked about their story and/or presentation and </a:t>
            </a:r>
            <a:r>
              <a:rPr lang="en-US" sz="3600" b="1" u="sng" dirty="0" smtClean="0">
                <a:solidFill>
                  <a:schemeClr val="accent3"/>
                </a:solidFill>
              </a:rPr>
              <a:t>one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smtClean="0"/>
              <a:t>constructive suggestion for improvement.  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Please make sure you address and sign off on your letter as appropriate.  </a:t>
            </a:r>
          </a:p>
          <a:p>
            <a:pPr marL="0" indent="0">
              <a:buNone/>
            </a:pPr>
            <a:r>
              <a:rPr lang="en-US" sz="3600" dirty="0" smtClean="0"/>
              <a:t>Turn these in before you leave!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9164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219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Courier New</vt:lpstr>
      <vt:lpstr>Tw Cen MT</vt:lpstr>
      <vt:lpstr>Tw Cen MT Condensed</vt:lpstr>
      <vt:lpstr>Wingdings 3</vt:lpstr>
      <vt:lpstr>Integral</vt:lpstr>
      <vt:lpstr>JOURNAL</vt:lpstr>
      <vt:lpstr>ESSENTIAL ELEMENTS OF A SHORT STORY</vt:lpstr>
      <vt:lpstr>GROUP STORIES</vt:lpstr>
      <vt:lpstr>PRESENTATIons</vt:lpstr>
      <vt:lpstr>THANK YOU NOTES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2</cp:revision>
  <dcterms:created xsi:type="dcterms:W3CDTF">2015-08-31T19:02:53Z</dcterms:created>
  <dcterms:modified xsi:type="dcterms:W3CDTF">2015-08-31T19:13:15Z</dcterms:modified>
</cp:coreProperties>
</file>