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E9B9-B606-4A4D-8654-373BBBB72D7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5F3D-95CE-43F7-B941-E84DB3EADC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E9B9-B606-4A4D-8654-373BBBB72D7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5F3D-95CE-43F7-B941-E84DB3EAD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E9B9-B606-4A4D-8654-373BBBB72D7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5F3D-95CE-43F7-B941-E84DB3EAD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E9B9-B606-4A4D-8654-373BBBB72D7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5F3D-95CE-43F7-B941-E84DB3EAD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E9B9-B606-4A4D-8654-373BBBB72D7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5F3D-95CE-43F7-B941-E84DB3EADC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E9B9-B606-4A4D-8654-373BBBB72D7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5F3D-95CE-43F7-B941-E84DB3EAD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E9B9-B606-4A4D-8654-373BBBB72D7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5F3D-95CE-43F7-B941-E84DB3EAD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E9B9-B606-4A4D-8654-373BBBB72D7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5F3D-95CE-43F7-B941-E84DB3EAD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E9B9-B606-4A4D-8654-373BBBB72D7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5F3D-95CE-43F7-B941-E84DB3EAD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E9B9-B606-4A4D-8654-373BBBB72D7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5F3D-95CE-43F7-B941-E84DB3EADC6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CA3E9B9-B606-4A4D-8654-373BBBB72D7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90B5F3D-95CE-43F7-B941-E84DB3EADC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A3E9B9-B606-4A4D-8654-373BBBB72D7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0B5F3D-95CE-43F7-B941-E84DB3EADC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ikzc9sx4fE" TargetMode="External"/><Relationship Id="rId2" Type="http://schemas.openxmlformats.org/officeDocument/2006/relationships/hyperlink" Target="https://www.youtube.com/watch?v=lX0a6Zf2GH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4-square graphic organizer by folding a piece of paper into 4 squares.  </a:t>
            </a:r>
          </a:p>
          <a:p>
            <a:endParaRPr lang="en-US" dirty="0"/>
          </a:p>
          <a:p>
            <a:r>
              <a:rPr lang="en-US" dirty="0" smtClean="0"/>
              <a:t>Label the parts: </a:t>
            </a:r>
          </a:p>
          <a:p>
            <a:pPr lvl="1"/>
            <a:r>
              <a:rPr lang="en-US" dirty="0" smtClean="0"/>
              <a:t>1) Islam 101</a:t>
            </a:r>
          </a:p>
          <a:p>
            <a:pPr lvl="1"/>
            <a:r>
              <a:rPr lang="en-US" dirty="0" smtClean="0"/>
              <a:t>2) Five Pillars of Islam</a:t>
            </a:r>
          </a:p>
          <a:p>
            <a:pPr lvl="1"/>
            <a:r>
              <a:rPr lang="en-US" dirty="0" smtClean="0"/>
              <a:t>3) Women and the Hijab</a:t>
            </a:r>
          </a:p>
          <a:p>
            <a:pPr lvl="1"/>
            <a:r>
              <a:rPr lang="en-US" dirty="0" smtClean="0"/>
              <a:t>4) Current Events/Miscellaneous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7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Review… </a:t>
            </a:r>
            <a:r>
              <a:rPr lang="en-US" dirty="0" smtClean="0"/>
              <a:t>What makes a great presentation?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en-US" dirty="0" smtClean="0"/>
              <a:t>STANDARD: Present information clearly and effectively. 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Speak </a:t>
            </a:r>
            <a:r>
              <a:rPr lang="en-US" dirty="0" smtClean="0"/>
              <a:t>loudly and clearly. </a:t>
            </a:r>
          </a:p>
          <a:p>
            <a:r>
              <a:rPr lang="en-US" dirty="0" smtClean="0"/>
              <a:t>Make eye contact with many audience members.</a:t>
            </a:r>
          </a:p>
          <a:p>
            <a:r>
              <a:rPr lang="en-US" dirty="0" smtClean="0"/>
              <a:t>Stand with good posture. </a:t>
            </a:r>
          </a:p>
          <a:p>
            <a:r>
              <a:rPr lang="en-US" dirty="0" smtClean="0"/>
              <a:t>Avoid fidgeting or being awkward.</a:t>
            </a:r>
          </a:p>
          <a:p>
            <a:r>
              <a:rPr lang="en-US" dirty="0" smtClean="0"/>
              <a:t>Do not read off your paper or stare at the board.  </a:t>
            </a:r>
          </a:p>
          <a:p>
            <a:r>
              <a:rPr lang="en-US" dirty="0" smtClean="0"/>
              <a:t>Know your information!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2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Jigsaw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will go by category.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you have something to share based on your </a:t>
            </a:r>
            <a:r>
              <a:rPr lang="en-US" dirty="0" err="1" smtClean="0"/>
              <a:t>WebQuest</a:t>
            </a:r>
            <a:r>
              <a:rPr lang="en-US" dirty="0" smtClean="0"/>
              <a:t> from yesterday, then let us hear it, please! </a:t>
            </a:r>
          </a:p>
          <a:p>
            <a:endParaRPr lang="en-US" dirty="0"/>
          </a:p>
          <a:p>
            <a:r>
              <a:rPr lang="en-US" dirty="0" smtClean="0"/>
              <a:t>Points will be earned by those who volunteer to present.  If you don’t speak, you will receive a zero.</a:t>
            </a:r>
          </a:p>
          <a:p>
            <a:endParaRPr lang="en-US" dirty="0"/>
          </a:p>
          <a:p>
            <a:r>
              <a:rPr lang="en-US" dirty="0" smtClean="0"/>
              <a:t>Keep track of your notes using your 4-square graphic organizer.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4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arenR"/>
            </a:pPr>
            <a:r>
              <a:rPr lang="en-US" dirty="0" smtClean="0"/>
              <a:t>What are some stereotypes about Muslims and/or the Islamic religion? </a:t>
            </a:r>
          </a:p>
          <a:p>
            <a:pPr marL="633222" indent="-514350">
              <a:buAutoNum type="arabicParenR"/>
            </a:pPr>
            <a:endParaRPr lang="en-US" dirty="0"/>
          </a:p>
          <a:p>
            <a:pPr marL="633222" indent="-514350">
              <a:buAutoNum type="arabicParenR"/>
            </a:pPr>
            <a:r>
              <a:rPr lang="en-US" dirty="0" smtClean="0"/>
              <a:t>What are some of the challenges you think Muslims face when living in the USA or other non-Islamic countries?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0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“What Would You Do?”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hlinkClick r:id="rId2"/>
              </a:rPr>
              <a:t>https://</a:t>
            </a:r>
            <a:r>
              <a:rPr lang="en-US" b="1" u="sng" dirty="0" smtClean="0">
                <a:hlinkClick r:id="rId2"/>
              </a:rPr>
              <a:t>www.youtube.com/watch?v=lX0a6Zf2GHU</a:t>
            </a:r>
            <a:endParaRPr lang="en-US" b="1" dirty="0" smtClean="0"/>
          </a:p>
          <a:p>
            <a:r>
              <a:rPr lang="en-US" b="1" u="sng" dirty="0" smtClean="0">
                <a:hlinkClick r:id="rId3"/>
              </a:rPr>
              <a:t>https</a:t>
            </a:r>
            <a:r>
              <a:rPr lang="en-US" b="1" u="sng" dirty="0">
                <a:hlinkClick r:id="rId3"/>
              </a:rPr>
              <a:t>://www.youtube.com/watch?v=zikzc9sx4fE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persuasive essay, your CLAIM is your argument and/or thesis statement. </a:t>
            </a:r>
          </a:p>
          <a:p>
            <a:endParaRPr lang="en-US" dirty="0"/>
          </a:p>
          <a:p>
            <a:r>
              <a:rPr lang="en-US" dirty="0" smtClean="0"/>
              <a:t>A strong claim will clearly state your opinion, give reasons to support your opinion, and leave the reader with no doubt as to what you are talking about.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Do?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STANDARD: Write arguments to support claims about important topics.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Using </a:t>
            </a:r>
            <a:r>
              <a:rPr lang="en-US" dirty="0" smtClean="0"/>
              <a:t>your claim as the beginning, write one strong persuasive paragraph to defend your opinion about what someone should do in this scenario.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65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Unit 2 Project has two parts: </a:t>
            </a:r>
          </a:p>
          <a:p>
            <a:pPr lvl="1"/>
            <a:r>
              <a:rPr lang="en-US" dirty="0" smtClean="0"/>
              <a:t>1) Group Project – More directions coming later. This section is due on Friday, October 10.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2) Individual Choice Board – This section is due on October 17. You are getting it now so that you have PLENTY of time, as these sections must be done at home.  Do not procrastinate!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95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3 choices are you leaning towards?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01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328</TotalTime>
  <Words>372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Warm-Up</vt:lpstr>
      <vt:lpstr>Review… What makes a great presentation? </vt:lpstr>
      <vt:lpstr>Jigsaw Presentations</vt:lpstr>
      <vt:lpstr>Quick Writes</vt:lpstr>
      <vt:lpstr>“What Would You Do?” </vt:lpstr>
      <vt:lpstr>Persuasive Claims</vt:lpstr>
      <vt:lpstr>What Would You Do? Paragraph</vt:lpstr>
      <vt:lpstr>Unit 2 Project</vt:lpstr>
      <vt:lpstr>Summarizer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4</cp:revision>
  <dcterms:created xsi:type="dcterms:W3CDTF">2014-09-21T15:43:16Z</dcterms:created>
  <dcterms:modified xsi:type="dcterms:W3CDTF">2014-09-22T21:49:57Z</dcterms:modified>
</cp:coreProperties>
</file>