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AEDA66-4F1C-4352-9DE6-C3597CD53DD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CAD48B-A46C-4750-89BF-33B0266566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Warm-UP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 month down… self-assessment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marks one month that we have been in school.  How are you doing?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1) Read each of the statements on the checklist carefully.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2) Check if it applies to you.  Leave blank if not.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3) Be honest.  This should be a real reflection on where you are now.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6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your current grade?</a:t>
            </a:r>
          </a:p>
          <a:p>
            <a:endParaRPr lang="en-US" dirty="0"/>
          </a:p>
          <a:p>
            <a:r>
              <a:rPr lang="en-US" dirty="0" smtClean="0"/>
              <a:t>What grade do you want?  </a:t>
            </a:r>
          </a:p>
          <a:p>
            <a:endParaRPr lang="en-US" dirty="0"/>
          </a:p>
          <a:p>
            <a:r>
              <a:rPr lang="en-US" dirty="0" smtClean="0"/>
              <a:t>Looking at your grade report, what do you need to do to either improve or continue down the same path (if you’re already doing well)?  </a:t>
            </a:r>
          </a:p>
          <a:p>
            <a:endParaRPr lang="en-US" dirty="0"/>
          </a:p>
          <a:p>
            <a:r>
              <a:rPr lang="en-US" dirty="0" smtClean="0"/>
              <a:t>Highlight/circle any missing grades (Did Not Attempt = zero because it wasn’t turned in).  </a:t>
            </a: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2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Amnesty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/>
              <a:t>Amnesty: an official </a:t>
            </a:r>
            <a:r>
              <a:rPr lang="en-US" dirty="0" smtClean="0"/>
              <a:t>pardon</a:t>
            </a:r>
          </a:p>
          <a:p>
            <a:endParaRPr lang="en-US" dirty="0"/>
          </a:p>
          <a:p>
            <a:r>
              <a:rPr lang="en-US" dirty="0"/>
              <a:t>Pardon: forgive or excuse (a person, error, or offense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Today is your “Forgiveness Day” for Unit 1 assignments.  </a:t>
            </a:r>
          </a:p>
          <a:p>
            <a:pPr lvl="1"/>
            <a:r>
              <a:rPr lang="en-US" dirty="0" smtClean="0"/>
              <a:t>You WILL use your time wisely. </a:t>
            </a:r>
          </a:p>
          <a:p>
            <a:pPr lvl="1"/>
            <a:r>
              <a:rPr lang="en-US" dirty="0" smtClean="0"/>
              <a:t>You WILL take advantage of this opportunity to complete work.  </a:t>
            </a:r>
          </a:p>
          <a:p>
            <a:pPr lvl="1"/>
            <a:r>
              <a:rPr lang="en-US" dirty="0" smtClean="0"/>
              <a:t>You WILL lose this privilege if you are not productive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7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AMNESTY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can I work on today? </a:t>
            </a:r>
          </a:p>
          <a:p>
            <a:pPr lvl="1"/>
            <a:r>
              <a:rPr lang="en-US" dirty="0" smtClean="0"/>
              <a:t>Any assignment from Unit 1 </a:t>
            </a:r>
          </a:p>
          <a:p>
            <a:pPr lvl="1"/>
            <a:r>
              <a:rPr lang="en-US" dirty="0" smtClean="0"/>
              <a:t>Your Unit 1 Project</a:t>
            </a:r>
          </a:p>
          <a:p>
            <a:pPr lvl="1"/>
            <a:r>
              <a:rPr lang="en-US" dirty="0" smtClean="0"/>
              <a:t>Anything else you need to work on, if and only if all your work for this class is complete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How do I get my work?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Your responsibility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Any handouts I have are in the basket. 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No, I am not printing or copying anything else. 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You may handwrite things if copies are gone. </a:t>
            </a:r>
            <a:endParaRPr lang="en-US" dirty="0">
              <a:solidFill>
                <a:srgbClr val="564B3C"/>
              </a:solidFill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Can I use the computer?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The desktop computer will have to be shared by anyone in this class needing it.  There are no laptops/lab times today.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You may use your phone to pull up the blog and look for whatever you need. </a:t>
            </a:r>
            <a:endParaRPr lang="en-US" dirty="0">
              <a:solidFill>
                <a:srgbClr val="564B3C"/>
              </a:solidFill>
            </a:endParaRP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9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ASSIGNMENT/</a:t>
            </a:r>
            <a:br>
              <a:rPr lang="en-US" dirty="0" smtClean="0"/>
            </a:br>
            <a:r>
              <a:rPr lang="en-US" dirty="0" smtClean="0"/>
              <a:t>BONUS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finished with everything OR if you have nothing to do, then here is your assignment.  You will earn bonus points for completing this.  </a:t>
            </a:r>
          </a:p>
          <a:p>
            <a:endParaRPr lang="en-US" dirty="0"/>
          </a:p>
          <a:p>
            <a:r>
              <a:rPr lang="en-US" dirty="0" smtClean="0"/>
              <a:t>Get a copy of a world map.  You will use the graphic organizer from presentations last week to make your map into a world fact sheet.  Use the info you learned last week, and while you’re at it, add anything else you know about any country in the world.  Make it yours.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questions/concerns/comments do you have about where we are/where you are at this time?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89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</TotalTime>
  <Words>410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Warm-UP  1 month down… self-assessment</vt:lpstr>
      <vt:lpstr>GRADE REFLECTION</vt:lpstr>
      <vt:lpstr>Amnesty day</vt:lpstr>
      <vt:lpstr>AMNESTY DAY</vt:lpstr>
      <vt:lpstr>EXTENSION ASSIGNMENT/ BONUS OPPORTUNITY</vt:lpstr>
      <vt:lpstr>EXIT SLIP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 1 month down… self-assessment</dc:title>
  <dc:creator>Alexandra Yeganegi</dc:creator>
  <cp:lastModifiedBy>Alexandra Yeganegi</cp:lastModifiedBy>
  <cp:revision>3</cp:revision>
  <dcterms:created xsi:type="dcterms:W3CDTF">2014-08-29T17:21:59Z</dcterms:created>
  <dcterms:modified xsi:type="dcterms:W3CDTF">2014-09-02T00:37:46Z</dcterms:modified>
</cp:coreProperties>
</file>