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do you believe?  </a:t>
            </a:r>
          </a:p>
          <a:p>
            <a:r>
              <a:rPr lang="en-US" sz="2800" dirty="0" smtClean="0"/>
              <a:t>Think about: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How do you believe you should live your life?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What do you believe makes you the happiest?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What do you believe makes the world a better place?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What religious/spiritual beliefs do you hold?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Who helps you believe the things you believe in? </a:t>
            </a:r>
          </a:p>
        </p:txBody>
      </p:sp>
    </p:spTree>
    <p:extLst>
      <p:ext uri="{BB962C8B-B14F-4D97-AF65-F5344CB8AC3E}">
        <p14:creationId xmlns:p14="http://schemas.microsoft.com/office/powerpoint/2010/main" val="429457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project: memoir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 panose="05000000000000000000" pitchFamily="2" charset="2"/>
              </a:rPr>
              <a:t> Review: What is a memoir?  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Due Date: Friday, September 18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(Remember: Extra Credit is due the same day!) 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Jot down your questions and please save them for the end.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66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PERSONAL CREDO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credo is a statement of your beliefs.  A personal credo should be something that expresses from your heart the beliefs that you hold true in your life. 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Using the notes/suggestions/example, please complete a ROUGH DRAFT of your personal credo.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608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636974"/>
            <a:ext cx="9720072" cy="1499616"/>
          </a:xfrm>
        </p:spPr>
        <p:txBody>
          <a:bodyPr/>
          <a:lstStyle/>
          <a:p>
            <a:r>
              <a:rPr lang="en-US" dirty="0" err="1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steps have you completed so far for your project?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9479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164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Courier New</vt:lpstr>
      <vt:lpstr>Tw Cen MT</vt:lpstr>
      <vt:lpstr>Tw Cen MT Condensed</vt:lpstr>
      <vt:lpstr>Wingdings</vt:lpstr>
      <vt:lpstr>Wingdings 3</vt:lpstr>
      <vt:lpstr>Integral</vt:lpstr>
      <vt:lpstr>Journal</vt:lpstr>
      <vt:lpstr>Unit 1 project: memoir portfolio</vt:lpstr>
      <vt:lpstr>THE PERSONAL CREDO</vt:lpstr>
      <vt:lpstr>CHecklist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3</cp:revision>
  <dcterms:created xsi:type="dcterms:W3CDTF">2015-09-04T18:34:09Z</dcterms:created>
  <dcterms:modified xsi:type="dcterms:W3CDTF">2015-09-04T18:55:54Z</dcterms:modified>
</cp:coreProperties>
</file>