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D8FA-2853-44B4-94D2-BF1D20C6F1F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52A1-FC31-4A34-8FDF-C1F2C0F3AC6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D8FA-2853-44B4-94D2-BF1D20C6F1F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52A1-FC31-4A34-8FDF-C1F2C0F3A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D8FA-2853-44B4-94D2-BF1D20C6F1F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52A1-FC31-4A34-8FDF-C1F2C0F3A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D8FA-2853-44B4-94D2-BF1D20C6F1F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52A1-FC31-4A34-8FDF-C1F2C0F3A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D8FA-2853-44B4-94D2-BF1D20C6F1F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52A1-FC31-4A34-8FDF-C1F2C0F3AC6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D8FA-2853-44B4-94D2-BF1D20C6F1F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52A1-FC31-4A34-8FDF-C1F2C0F3A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D8FA-2853-44B4-94D2-BF1D20C6F1F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52A1-FC31-4A34-8FDF-C1F2C0F3A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D8FA-2853-44B4-94D2-BF1D20C6F1F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52A1-FC31-4A34-8FDF-C1F2C0F3A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D8FA-2853-44B4-94D2-BF1D20C6F1F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52A1-FC31-4A34-8FDF-C1F2C0F3A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D8FA-2853-44B4-94D2-BF1D20C6F1F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52A1-FC31-4A34-8FDF-C1F2C0F3AC6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94BD8FA-2853-44B4-94D2-BF1D20C6F1F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2A152A1-FC31-4A34-8FDF-C1F2C0F3AC6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94BD8FA-2853-44B4-94D2-BF1D20C6F1F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2A152A1-FC31-4A34-8FDF-C1F2C0F3AC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PhOZzsi_6Q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Pi3tMmHXI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mz9cCF0KN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watch, you will list 5 ways that this video/story connects to yesterday’s lesson about stereotypes and the danger of a single story.  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www.youtube.com/watch?v=qPhOZzsi_6Q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00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tomorrow, please make sure you have completed: </a:t>
            </a:r>
          </a:p>
          <a:p>
            <a:pPr lvl="1"/>
            <a:r>
              <a:rPr lang="en-US" dirty="0" smtClean="0"/>
              <a:t>Unit 1 ABC Summary</a:t>
            </a:r>
          </a:p>
          <a:p>
            <a:pPr lvl="1"/>
            <a:r>
              <a:rPr lang="en-US" dirty="0" smtClean="0"/>
              <a:t>Unit 1 Reflection</a:t>
            </a:r>
          </a:p>
          <a:p>
            <a:pPr lvl="1"/>
            <a:r>
              <a:rPr lang="en-US" dirty="0" smtClean="0"/>
              <a:t>Unit 1 Standards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32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stuck with you today?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Immigration </a:t>
            </a:r>
            <a:r>
              <a:rPr lang="en-US" dirty="0" smtClean="0"/>
              <a:t>Anticipation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handout.  </a:t>
            </a:r>
          </a:p>
          <a:p>
            <a:endParaRPr lang="en-US" dirty="0"/>
          </a:p>
          <a:p>
            <a:r>
              <a:rPr lang="en-US" dirty="0" smtClean="0"/>
              <a:t>Class Discussion Rules </a:t>
            </a:r>
          </a:p>
          <a:p>
            <a:pPr lvl="1"/>
            <a:r>
              <a:rPr lang="en-US" dirty="0" smtClean="0"/>
              <a:t>RESPECT, RESPECT, RESPECT! </a:t>
            </a:r>
          </a:p>
          <a:p>
            <a:pPr lvl="1"/>
            <a:endParaRPr lang="en-US" dirty="0"/>
          </a:p>
          <a:p>
            <a:pPr lvl="0">
              <a:buClr>
                <a:srgbClr val="F0AD00"/>
              </a:buClr>
            </a:pPr>
            <a:r>
              <a:rPr lang="en-US" dirty="0" smtClean="0">
                <a:solidFill>
                  <a:prstClr val="black"/>
                </a:solidFill>
              </a:rPr>
              <a:t>Circle any items on this survey that you think reflect a stereotype, assumption, discrimination, or judgment about immigrants.</a:t>
            </a:r>
            <a:endParaRPr lang="en-US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46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Myths about Immigration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these…</a:t>
            </a:r>
          </a:p>
          <a:p>
            <a:r>
              <a:rPr lang="en-US" dirty="0" smtClean="0"/>
              <a:t>Know these… </a:t>
            </a:r>
          </a:p>
          <a:p>
            <a:r>
              <a:rPr lang="en-US" smtClean="0"/>
              <a:t>Keep this handout!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57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Stereotypes/Single Stories and Immigrants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Brainstorm some stereotypes/single stories surrounding each of these immigrant groups: </a:t>
            </a:r>
          </a:p>
          <a:p>
            <a:pPr lvl="1"/>
            <a:r>
              <a:rPr lang="en-US" dirty="0" smtClean="0"/>
              <a:t>Mexican</a:t>
            </a:r>
          </a:p>
          <a:p>
            <a:pPr lvl="1"/>
            <a:r>
              <a:rPr lang="en-US" dirty="0" smtClean="0"/>
              <a:t>Chinese </a:t>
            </a:r>
          </a:p>
          <a:p>
            <a:pPr lvl="1"/>
            <a:r>
              <a:rPr lang="en-US" dirty="0" smtClean="0"/>
              <a:t>Iraqi</a:t>
            </a:r>
          </a:p>
          <a:p>
            <a:pPr lvl="1"/>
            <a:r>
              <a:rPr lang="en-US" dirty="0" smtClean="0"/>
              <a:t>Afghani </a:t>
            </a:r>
          </a:p>
          <a:p>
            <a:pPr lvl="1"/>
            <a:r>
              <a:rPr lang="en-US" dirty="0" smtClean="0"/>
              <a:t>Sudanese</a:t>
            </a:r>
          </a:p>
          <a:p>
            <a:pPr lvl="1"/>
            <a:r>
              <a:rPr lang="en-US" dirty="0" smtClean="0"/>
              <a:t>Honduran – Enrique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25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93040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Immigrant</a:t>
            </a:r>
            <a:r>
              <a:rPr lang="en-US" dirty="0"/>
              <a:t>: a person who comes to live permanently in a foreign country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/>
              <a:t>Emigrant</a:t>
            </a:r>
            <a:r>
              <a:rPr lang="en-US" dirty="0"/>
              <a:t>: a person who is departing or has departed from a country to settle elsewhere.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*Undocumented Immigrant*</a:t>
            </a:r>
            <a:r>
              <a:rPr lang="en-US" dirty="0" smtClean="0"/>
              <a:t>: a </a:t>
            </a:r>
            <a:r>
              <a:rPr lang="en-US" dirty="0"/>
              <a:t>foreign-born person who lacks a right to be in the United States, having either entered without inspection (and not subsequently obtained any right to remain) or stayed beyond the expiration date of a visa or other status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smtClean="0"/>
              <a:t>Refugee</a:t>
            </a:r>
            <a:r>
              <a:rPr lang="en-US" dirty="0"/>
              <a:t>: a person who has been forced to leave their country in order to escape war, persecution, or natural disaster.</a:t>
            </a:r>
          </a:p>
        </p:txBody>
      </p:sp>
    </p:spTree>
    <p:extLst>
      <p:ext uri="{BB962C8B-B14F-4D97-AF65-F5344CB8AC3E}">
        <p14:creationId xmlns:p14="http://schemas.microsoft.com/office/powerpoint/2010/main" val="362319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Quick Writes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/>
          <a:lstStyle/>
          <a:p>
            <a:pPr marL="118872" indent="0">
              <a:buNone/>
            </a:pPr>
            <a:r>
              <a:rPr lang="en-US" dirty="0" smtClean="0"/>
              <a:t>1) What </a:t>
            </a:r>
            <a:r>
              <a:rPr lang="en-US" dirty="0"/>
              <a:t>stereotypes do people have about undocumented immigrants? </a:t>
            </a: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2) What do you think are some of the challenges that an undocumented immigrant faces?  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www.youtube.com/watch?v=aPi3tMmHXIc</a:t>
            </a:r>
            <a:r>
              <a:rPr lang="en-US" dirty="0" smtClean="0"/>
              <a:t> </a:t>
            </a:r>
            <a:endParaRPr lang="en-US" dirty="0"/>
          </a:p>
          <a:p>
            <a:pPr marL="633222" indent="-514350">
              <a:buAutoNum type="arabicParenR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61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Jose Antonio Vargas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Born in the </a:t>
            </a:r>
            <a:r>
              <a:rPr lang="en-US" dirty="0" err="1" smtClean="0"/>
              <a:t>Phillippines</a:t>
            </a:r>
            <a:endParaRPr lang="en-US" dirty="0" smtClean="0"/>
          </a:p>
          <a:p>
            <a:r>
              <a:rPr lang="en-US" dirty="0" smtClean="0"/>
              <a:t>Immigrated to the United States at age 12 </a:t>
            </a:r>
          </a:p>
          <a:p>
            <a:r>
              <a:rPr lang="en-US" dirty="0" smtClean="0"/>
              <a:t>At age 16, he found out he was brought here illegally</a:t>
            </a:r>
          </a:p>
          <a:p>
            <a:r>
              <a:rPr lang="en-US" dirty="0" smtClean="0"/>
              <a:t>Award-winning journalist</a:t>
            </a:r>
          </a:p>
          <a:p>
            <a:r>
              <a:rPr lang="en-US" dirty="0" smtClean="0"/>
              <a:t>Focuses on issues surrounding immigration – specifically undocumented immigrants</a:t>
            </a:r>
          </a:p>
          <a:p>
            <a:r>
              <a:rPr lang="en-US" dirty="0" smtClean="0"/>
              <a:t>Author of ground-breaking essay, “My Life as an Undocumented Immigrant,” which was published in </a:t>
            </a:r>
            <a:r>
              <a:rPr lang="en-US" i="1" dirty="0" smtClean="0"/>
              <a:t>The New York Times </a:t>
            </a:r>
            <a:r>
              <a:rPr lang="en-US" dirty="0" smtClean="0"/>
              <a:t>in 2011</a:t>
            </a:r>
            <a:endParaRPr lang="en-US" dirty="0"/>
          </a:p>
          <a:p>
            <a:pPr marL="11887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749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“Actions are Illegal, Never People”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www.youtube.com/watch?v=tmz9cCF0KNE</a:t>
            </a:r>
            <a:r>
              <a:rPr lang="en-US" dirty="0" smtClean="0"/>
              <a:t> </a:t>
            </a:r>
            <a:endParaRPr lang="en-US" dirty="0"/>
          </a:p>
          <a:p>
            <a:pPr marL="118872" indent="0">
              <a:buNone/>
            </a:pPr>
            <a:r>
              <a:rPr lang="en-US" dirty="0" smtClean="0"/>
              <a:t> 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“</a:t>
            </a:r>
            <a:r>
              <a:rPr lang="en-US" dirty="0"/>
              <a:t>As I stand here right now, there are tens of thousands of students across America who are here without papers, and I would hate to think that they’re sitting in their classrooms listening to us talk about them and internalizing the word ‘illegal.’ 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It’s </a:t>
            </a:r>
            <a:r>
              <a:rPr lang="en-US" dirty="0"/>
              <a:t>incredibly dehumanizing and pejorative and [so many connotations] come with it — negative, all of them. That we’re criminals. That we’re not supposed to be within even the block that you live in or the school that you go to. Actions are illegal — never people. Something is terribly wrong when we refer to people as ‘illegal.’”</a:t>
            </a:r>
          </a:p>
        </p:txBody>
      </p:sp>
    </p:spTree>
    <p:extLst>
      <p:ext uri="{BB962C8B-B14F-4D97-AF65-F5344CB8AC3E}">
        <p14:creationId xmlns:p14="http://schemas.microsoft.com/office/powerpoint/2010/main" val="66873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“Actions are Illegal, Never People”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Persuasive Speech – but also both informative and entertaining</a:t>
            </a:r>
          </a:p>
          <a:p>
            <a:endParaRPr lang="en-US" dirty="0"/>
          </a:p>
          <a:p>
            <a:r>
              <a:rPr lang="en-US" dirty="0" smtClean="0"/>
              <a:t>Ethos, Pathos, and/or Logos?</a:t>
            </a:r>
          </a:p>
          <a:p>
            <a:endParaRPr lang="en-US" dirty="0"/>
          </a:p>
          <a:p>
            <a:r>
              <a:rPr lang="en-US" dirty="0" smtClean="0"/>
              <a:t>Remember, texts very often serve more than one purpose!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36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280</TotalTime>
  <Words>494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Warm-Up </vt:lpstr>
      <vt:lpstr>Immigration Anticipation Guide</vt:lpstr>
      <vt:lpstr>Top 10 Myths about Immigration</vt:lpstr>
      <vt:lpstr>Stereotypes/Single Stories and Immigrants</vt:lpstr>
      <vt:lpstr>Vocabulary</vt:lpstr>
      <vt:lpstr>Quick Writes</vt:lpstr>
      <vt:lpstr>Jose Antonio Vargas</vt:lpstr>
      <vt:lpstr>“Actions are Illegal, Never People” </vt:lpstr>
      <vt:lpstr>“Actions are Illegal, Never People” </vt:lpstr>
      <vt:lpstr>Homework Reminder</vt:lpstr>
      <vt:lpstr>Summarizer 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Alexandra Yeganegi</dc:creator>
  <cp:lastModifiedBy>Alexandra Yeganegi</cp:lastModifiedBy>
  <cp:revision>10</cp:revision>
  <dcterms:created xsi:type="dcterms:W3CDTF">2014-09-07T16:09:41Z</dcterms:created>
  <dcterms:modified xsi:type="dcterms:W3CDTF">2014-09-07T21:14:18Z</dcterms:modified>
</cp:coreProperties>
</file>